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1" r:id="rId2"/>
  </p:sldMasterIdLst>
  <p:notesMasterIdLst>
    <p:notesMasterId r:id="rId32"/>
  </p:notesMasterIdLst>
  <p:sldIdLst>
    <p:sldId id="573" r:id="rId3"/>
    <p:sldId id="954" r:id="rId4"/>
    <p:sldId id="956" r:id="rId5"/>
    <p:sldId id="951" r:id="rId6"/>
    <p:sldId id="942" r:id="rId7"/>
    <p:sldId id="515" r:id="rId8"/>
    <p:sldId id="957" r:id="rId9"/>
    <p:sldId id="962" r:id="rId10"/>
    <p:sldId id="963" r:id="rId11"/>
    <p:sldId id="958" r:id="rId12"/>
    <p:sldId id="959" r:id="rId13"/>
    <p:sldId id="960" r:id="rId14"/>
    <p:sldId id="961" r:id="rId15"/>
    <p:sldId id="965" r:id="rId16"/>
    <p:sldId id="966" r:id="rId17"/>
    <p:sldId id="967" r:id="rId18"/>
    <p:sldId id="970" r:id="rId19"/>
    <p:sldId id="977" r:id="rId20"/>
    <p:sldId id="973" r:id="rId21"/>
    <p:sldId id="974" r:id="rId22"/>
    <p:sldId id="972" r:id="rId23"/>
    <p:sldId id="976" r:id="rId24"/>
    <p:sldId id="971" r:id="rId25"/>
    <p:sldId id="969" r:id="rId26"/>
    <p:sldId id="975" r:id="rId27"/>
    <p:sldId id="968" r:id="rId28"/>
    <p:sldId id="964" r:id="rId29"/>
    <p:sldId id="978" r:id="rId30"/>
    <p:sldId id="66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62" autoAdjust="0"/>
    <p:restoredTop sz="93910" autoAdjust="0"/>
  </p:normalViewPr>
  <p:slideViewPr>
    <p:cSldViewPr snapToGrid="0">
      <p:cViewPr>
        <p:scale>
          <a:sx n="68" d="100"/>
          <a:sy n="68" d="100"/>
        </p:scale>
        <p:origin x="50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7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D6E96-EBA1-43C5-911B-5619A88F997D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065DA-DF5C-466F-A4D9-656A8E53E5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818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6174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7C3E6-B98E-8792-8A3D-9E50F4016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E57C8840-CB84-C349-6058-64F0A54923E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10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B5568AC6-99FD-A5B7-FF0B-F8A73FBFD9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3FCC13EB-ACB3-BB0E-6770-5A351D3ED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567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19734-3D03-D87E-9D7E-1F704C7F9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D6D8D274-8BB6-E686-5FDF-84BD683955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11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EAF45E27-1921-6E72-6AD4-21FC1C42D2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CE2D9D8B-1DFA-B53B-3B16-046EFEF5B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412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A69F2C-BB51-9E8E-11E2-0CCC3111F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F792E4A7-6E3D-B315-27A4-A54CF23F3FC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12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4558D0F2-9895-A9E0-3765-C3342F0869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EF9B7FC5-D103-142F-BD50-F952E1078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9115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4D9AB4-EE03-5CAF-9C74-DEBC598FC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A079954E-CFF4-8836-C210-A887AB7FF59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13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90DAE379-A995-43DB-BE64-DABDC8EB4F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FF6CBA81-EDDB-993D-C148-0FB2E4077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29914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6A256-6CE2-27A3-C5DB-E623CA3DE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ED34CB79-A0AF-8F3F-B6D8-4BC6CD551B4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14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F53D5D94-B5E3-1EBA-624D-4B253704EC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7FA6FD25-DE8B-F04F-DA47-61AD7CC24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0204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4A55B-198C-156F-B92F-3FDFC8796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0855B2F9-1E6D-4F8E-2A04-CDE1E2AB8C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15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43496E97-9321-A334-3C43-F2A8065F37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1FE132D1-8744-D3E5-E046-340DD7146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574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D221E6-96FD-2745-EB50-DB216729F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6E75A9BB-C362-1364-0A4F-B9C5D2E24E7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16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91D762EA-0C98-7179-AB53-0A42F73DB6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C7E8B41D-BE26-7CD7-C0ED-810F4E104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957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1CB461-3AEF-23D7-8CEB-3D9AA01A1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B80AE11A-47FF-2A75-666C-B63EB620EAE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17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0B5250C3-9ED7-5E9D-4018-807F8527CA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8AF96C03-8212-303D-E43C-560495843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80099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DDB11-AC94-EEDC-909F-DB446B78A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A364390D-A9EA-1CB2-5D47-EB865908796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18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F328762D-45D9-6150-C406-BDF5B706F1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E5012657-8F54-EAF0-3068-EE4205984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7917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884FE-5DC0-7D3E-2B8C-A3AAF50E6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B7708FD4-3162-DC78-3478-F1C991BCE33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19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C2A5E4E8-1FE5-F7E0-D447-AE399848D0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F82A1C2E-8D68-6DD3-D9A6-E883174CB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898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2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90340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28CFFE-D440-5A78-8C74-46BC58A96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C90B6E40-B2C3-E679-5BC8-310E321EA5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20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74F7501B-16F5-0EA4-856A-18E92C0C72F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5821956A-4908-D4D3-E9BE-2B2DF3892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6017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BBE91F-30BA-5D76-B389-37478AAF5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0E54E2DA-3EA1-4373-5FC9-8CE63821020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21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52A643E8-C87C-9696-DB12-56F7D9526E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F7418A0A-4C41-A340-F730-F971FED30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34577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FE456-ED3E-9CF9-BE02-287B0CAAF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842E1590-23AC-E7E5-C3F7-61223E79958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22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F2B0919A-9CDB-A1AC-0B60-BBF9DC2F16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A549EDAA-05E1-0A80-130E-7F7DEC05C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1994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59017F-4854-3DD7-E25D-7FDF9AE48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287CADA1-4126-C732-5370-03ABEEBA2A1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23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A4EB6EA1-F476-0481-0C8C-822AC733A0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1A37E75F-028E-27EA-8EC4-D4BF24633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2312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BFBE9-6136-5932-F6AE-849834CD19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0455CC9B-CE0C-6F26-B7E6-0727CEA5BD8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24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2976848E-2F18-FC75-FD56-416A8B3EC8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A5D90F03-9464-1A75-3AFB-B6B20DCC1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7353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1C8AE-D5A4-3FD1-AF17-078554BAA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00979AA6-80FC-EC76-7519-B9EDC06BAB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25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FBD0D3C1-8EAB-988A-0900-ECA483B368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4A05ACB5-10BF-AF40-D82C-8CE6ABECB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05992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457EE-0D06-CF1C-AEF5-863FB7E30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3F0C242A-8072-5A6B-546B-CAFAA3E0F9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26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155728EC-85FF-A98B-272A-DC1D1C7782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898B2FFF-2C7A-3626-41C6-D7F66C5C3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6484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D409D7-49F5-4CF6-0602-E94B99863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BEE038B3-11FE-0B76-A44F-FBA45CFF42C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27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82028F15-AE7C-84BF-A285-1957FC9C93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86183A0A-DDEE-2569-341D-AE028C7B7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69312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57108A3F-AAC4-4B6B-9E02-6E69FA66CB6B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28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51653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88FBE3-D684-43BF-8181-989B375BD5D6}" type="slidenum">
              <a:rPr lang="en-GB" altLang="fi-FI"/>
              <a:pPr/>
              <a:t>29</a:t>
            </a:fld>
            <a:endParaRPr lang="en-GB" altLang="fi-FI"/>
          </a:p>
        </p:txBody>
      </p:sp>
      <p:sp>
        <p:nvSpPr>
          <p:cNvPr id="1351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59300" cy="3416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1351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54302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3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6444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72EC870-9217-4E13-919D-8CB73432382A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4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222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5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674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6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580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C2B1F-222F-DE0F-8F88-917FD26F0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37B9FDD3-7CCA-0885-30FA-F3979CE7FF9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7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BA618F8-21BB-9DF5-1EB5-5EB29EE008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85E07393-E7D1-5BB3-403C-C1CB9F2EC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986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23B1A-613F-3C62-D0DF-99A9DBD54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511F8320-2434-83F0-1008-37A484AAEC2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8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2D7E69DA-756B-C1C8-A855-EDD53F72B4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2B5CC9A6-A33E-DC5D-52F6-6C0FA3FE4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283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177035-7F1A-B23A-7BBF-90FAB6E50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>
            <a:extLst>
              <a:ext uri="{FF2B5EF4-FFF2-40B4-BE49-F238E27FC236}">
                <a16:creationId xmlns:a16="http://schemas.microsoft.com/office/drawing/2014/main" id="{6B0FB118-2A1C-3F47-2449-A19DB8F1B2B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99E66F20-EB7C-46BC-90AB-1804BC3ADA34}" type="slidenum">
              <a:rPr lang="en-GB" altLang="fi-FI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9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483CFD78-B578-E513-F167-1738526B85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B27E355A-47EB-143C-6FD4-20FF4A248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7843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873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952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056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93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741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4547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7114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37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552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261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740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184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74556"/>
            <a:ext cx="2539682" cy="50793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66392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2E51-DF0F-42BF-B377-41ACF3C20D41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32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tickick.com/ilmainen-nayt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arcticfoxexpeditions.com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wordpress.org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acebook.com/groups/597228300478293" TargetMode="External"/><Relationship Id="rId5" Type="http://schemas.openxmlformats.org/officeDocument/2006/relationships/hyperlink" Target="https://elementor.com/academy/" TargetMode="External"/><Relationship Id="rId4" Type="http://schemas.openxmlformats.org/officeDocument/2006/relationships/hyperlink" Target="https://youtu.be/JBqJwJCk9fE?si=pbFoL2YkM5NcWmvp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kkakauppinen.com/satakunta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rctickick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rctickick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ninkaanportti.f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templatemonster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524000" y="2964046"/>
            <a:ext cx="949362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fi-FI" sz="11500" dirty="0">
                <a:solidFill>
                  <a:schemeClr val="tx1"/>
                </a:solidFill>
                <a:latin typeface="+mj-lt"/>
              </a:rPr>
              <a:t>WordPress &amp;</a:t>
            </a:r>
          </a:p>
          <a:p>
            <a:pPr algn="ctr">
              <a:spcBef>
                <a:spcPct val="0"/>
              </a:spcBef>
              <a:buNone/>
            </a:pPr>
            <a:r>
              <a:rPr lang="en-GB" altLang="fi-FI" sz="11500" dirty="0" err="1">
                <a:solidFill>
                  <a:schemeClr val="tx1"/>
                </a:solidFill>
                <a:latin typeface="+mj-lt"/>
              </a:rPr>
              <a:t>Elementor</a:t>
            </a:r>
            <a:endParaRPr lang="en-GB" altLang="fi-FI" sz="115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86491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8BA67-BF6F-B4EC-8723-97BD305A2D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F69C685-BD4D-3F93-95E8-BECAF953B8D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Perusasiat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0078C0DB-6426-7679-1F6D-980A06BCE5C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Kirjaudu omille sivuillesi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WP:n versio?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 err="1"/>
              <a:t>Elementor</a:t>
            </a:r>
            <a:r>
              <a:rPr lang="fi-FI" sz="2800" dirty="0"/>
              <a:t>? Versio?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Ohjausnäkymä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Viestit ja mahdolliset ongelmat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Sisältö koostuu sivuista ja artikkeleista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390348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0AE30-EA00-71E0-FFDB-41294C8A9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D4E225E-B36B-7FA5-2D94-5BFA67F5DA5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Käyttäjähallinta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896A63D-3C62-569E-D5BD-4409CF55327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Tarkistetaan käyttäjät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Poista turhat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Lisää uusi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 err="1"/>
              <a:t>Hox</a:t>
            </a:r>
            <a:r>
              <a:rPr lang="fi-FI" sz="2800" dirty="0"/>
              <a:t>. Muista sopiva määrä oikeuksia!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920417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0B898-52EB-D474-C995-FF4E3C148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39A5985-69B1-19FA-B1B5-CB1D080EB7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Perusasetukset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BB9EC52B-622C-66AC-5CA4-FA02710440D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Sivun kuvaus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Sivuston kuvake</a:t>
            </a:r>
          </a:p>
          <a:p>
            <a:pPr marL="514350" indent="-514350">
              <a:lnSpc>
                <a:spcPct val="80000"/>
              </a:lnSpc>
              <a:buFont typeface="Wingdings" pitchFamily="2" charset="2"/>
              <a:buAutoNum type="arabicParenR"/>
              <a:defRPr/>
            </a:pPr>
            <a:r>
              <a:rPr lang="fi-FI" sz="2800" dirty="0"/>
              <a:t>Kieli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Ylläpidon sähköposti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Aikavyöhyke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832548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11E3C-7C27-05E2-7032-563ECDFFB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EF352CBF-A8CA-9C8B-CE94-B401E6B82CD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Sivuston muokkaus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AB707F3-7689-404F-0C35-25DE25BE715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Ulkoasu -&gt; mukauta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Ulkoasu -&gt; vimpaimet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 err="1"/>
              <a:t>Footers</a:t>
            </a:r>
            <a:r>
              <a:rPr lang="fi-FI" sz="2800" dirty="0"/>
              <a:t> ja </a:t>
            </a:r>
            <a:r>
              <a:rPr lang="fi-FI" sz="2800" dirty="0" err="1"/>
              <a:t>Headers</a:t>
            </a: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346982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655F3-386B-CFDF-EBDC-1F7017912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2B25577-72DB-2408-A374-BA291BCF0FD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Mediakirjasto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BA55F606-8346-729A-2C1E-A7C702446D8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Kuvien vienti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Myös muiden tiedostojen, kuten .pdf vienti. Ks. esim. </a:t>
            </a:r>
            <a:r>
              <a:rPr lang="fi-FI" sz="2800" dirty="0">
                <a:hlinkClick r:id="rId3"/>
              </a:rPr>
              <a:t>https://www.arctickick.com/ilmainen-nayte/</a:t>
            </a: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Viedään kuva ja katsotaan asetukset oikein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Kuvan oikea koko?</a:t>
            </a:r>
          </a:p>
        </p:txBody>
      </p:sp>
    </p:spTree>
    <p:extLst>
      <p:ext uri="{BB962C8B-B14F-4D97-AF65-F5344CB8AC3E}">
        <p14:creationId xmlns:p14="http://schemas.microsoft.com/office/powerpoint/2010/main" val="1369463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E3768-4305-AF83-EBA8-AB5BF8A7E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3CD1C50-8ED1-2B95-694C-27FD86EB26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Lisäosat eli </a:t>
            </a:r>
            <a:r>
              <a:rPr lang="fi-FI" dirty="0" err="1">
                <a:solidFill>
                  <a:schemeClr val="tx1"/>
                </a:solidFill>
                <a:ea typeface="ＭＳ Ｐゴシック" charset="0"/>
              </a:rPr>
              <a:t>pluginit</a:t>
            </a:r>
            <a:endParaRPr lang="fi-FI" dirty="0">
              <a:solidFill>
                <a:schemeClr val="tx1"/>
              </a:solidFill>
              <a:ea typeface="ＭＳ Ｐゴシック" charset="0"/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767F2C8-76D3-8ADF-29D0-2CB85B2B735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Ilmaisia ja maksullisia, usein perustoiminnot saa ilmaiseksi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Yleensä yritystoiminnassa suosisin maksullisia versioita, sillä ne ovat parempia.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Kaikkeen mahdolliseen löytyy oma lisäosa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Niiden lisääminen on helppo. Kokeillaan: asennetaan </a:t>
            </a:r>
            <a:r>
              <a:rPr lang="fi-FI" sz="2800" dirty="0" err="1"/>
              <a:t>Yoast</a:t>
            </a:r>
            <a:r>
              <a:rPr lang="fi-FI" sz="2800" dirty="0"/>
              <a:t> </a:t>
            </a:r>
            <a:r>
              <a:rPr lang="fi-FI" sz="2800" dirty="0" err="1"/>
              <a:t>Duplicate</a:t>
            </a:r>
            <a:r>
              <a:rPr lang="fi-FI" sz="2800" dirty="0"/>
              <a:t> Post</a:t>
            </a:r>
          </a:p>
        </p:txBody>
      </p:sp>
    </p:spTree>
    <p:extLst>
      <p:ext uri="{BB962C8B-B14F-4D97-AF65-F5344CB8AC3E}">
        <p14:creationId xmlns:p14="http://schemas.microsoft.com/office/powerpoint/2010/main" val="3435983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8CFF7B-DAF2-DBD3-A42F-DC6ABC81A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041A8F66-AD32-3F49-391B-8A602DC7722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Hakukoneoptimointi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7C2826A6-1D00-6524-C2E2-64D92EAFF4D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Yleensä lisäosan avustuksella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Mikä SEO PLUGIN kenelläkin on? Käykää katsomassa lisäosista  ja ilmoittakaa mikä teillä on käytössä.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Tehdään muutoksia kohta yhdessä uusia sivuja luodessamme</a:t>
            </a:r>
          </a:p>
        </p:txBody>
      </p:sp>
    </p:spTree>
    <p:extLst>
      <p:ext uri="{BB962C8B-B14F-4D97-AF65-F5344CB8AC3E}">
        <p14:creationId xmlns:p14="http://schemas.microsoft.com/office/powerpoint/2010/main" val="1999792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74B05-07C0-DD62-995A-501FC7D22A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91E07A5-4A53-F564-1858-174AB002C19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Sivun muokkaaminen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96CE9DA-3F53-401E-2B8E-7E86DBA4E39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Valitse jokin sivu (ei artikkeli eikä etusivu)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Muuta kuvaa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Muuta otsikkoa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Muuta </a:t>
            </a:r>
            <a:r>
              <a:rPr lang="fi-FI" sz="2800" dirty="0" err="1"/>
              <a:t>tekstistystä</a:t>
            </a: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Siirrä palstaa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Siirrä kuvaa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Muut ominaisuudet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Muista tallennus ja esikatselu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091526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FE9768-F53F-0C96-7D8B-BB9B0A12F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0463D45-B2CF-9A33-6A31-6FC68515107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Instagram postauksen lisääminen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13E87F79-02C6-26FC-A5E4-D425668B03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Voit lisätä myös Instagram postauksia sivuillesi.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i-FI" sz="2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Harjoitellaan!</a:t>
            </a:r>
          </a:p>
        </p:txBody>
      </p:sp>
    </p:spTree>
    <p:extLst>
      <p:ext uri="{BB962C8B-B14F-4D97-AF65-F5344CB8AC3E}">
        <p14:creationId xmlns:p14="http://schemas.microsoft.com/office/powerpoint/2010/main" val="771858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A7DE22-3385-50BC-8156-7E06AC81B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0EC35CAD-1119-3026-AEBC-345BA6270D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Virheen korjaaminen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324125C-12E1-FFD0-1457-C5935E85C4C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Käytä vasemmanpuoleista editoria, se toimii varmemmin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Etsi historia ja palauta se versio, minkä haluat.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Jos kaikki menee läskiksi niin pyydä tai palauta itse edellinen varmuuskopio sivusta. </a:t>
            </a:r>
          </a:p>
        </p:txBody>
      </p:sp>
    </p:spTree>
    <p:extLst>
      <p:ext uri="{BB962C8B-B14F-4D97-AF65-F5344CB8AC3E}">
        <p14:creationId xmlns:p14="http://schemas.microsoft.com/office/powerpoint/2010/main" val="283303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99413" y="2279832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r>
              <a:rPr lang="fi-FI" altLang="fi-FI" sz="7200" dirty="0">
                <a:solidFill>
                  <a:schemeClr val="tx1"/>
                </a:solidFill>
              </a:rPr>
              <a:t>Mitä kuuluu?</a:t>
            </a:r>
          </a:p>
        </p:txBody>
      </p:sp>
    </p:spTree>
    <p:extLst>
      <p:ext uri="{BB962C8B-B14F-4D97-AF65-F5344CB8AC3E}">
        <p14:creationId xmlns:p14="http://schemas.microsoft.com/office/powerpoint/2010/main" val="467178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0BB3F-4398-80BB-5AC2-C717FA7976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08564CA-2CB1-228C-24F4-59B5DF41A1E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Uuden ominaisuuden lisääminen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34A1812-92FC-21E8-2EB8-1D49D8F2765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Lisää jonkun sivun loppuun nappi varaa tms.</a:t>
            </a:r>
          </a:p>
        </p:txBody>
      </p:sp>
    </p:spTree>
    <p:extLst>
      <p:ext uri="{BB962C8B-B14F-4D97-AF65-F5344CB8AC3E}">
        <p14:creationId xmlns:p14="http://schemas.microsoft.com/office/powerpoint/2010/main" val="1735618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9F5EEF-38E9-AC20-D7DD-0D85D036C4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285BEF23-7E0E-E543-72E0-BBC89BA22D3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Tuloanimaatiot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18D45C0-3D15-709D-22B5-EAE7A324DD8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 err="1"/>
              <a:t>Näyttäva</a:t>
            </a:r>
            <a:r>
              <a:rPr lang="fi-FI" sz="2800" dirty="0"/>
              <a:t> tapaa lisätä sivun liikkuvuutta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Älä kuitenkaan innostu liikaa</a:t>
            </a:r>
          </a:p>
        </p:txBody>
      </p:sp>
    </p:spTree>
    <p:extLst>
      <p:ext uri="{BB962C8B-B14F-4D97-AF65-F5344CB8AC3E}">
        <p14:creationId xmlns:p14="http://schemas.microsoft.com/office/powerpoint/2010/main" val="3907113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9AC39-23E3-130A-1C11-1E3EA790E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06DDEC5D-9081-5FE8-2E7D-0A1728AA43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Välipala – arvosteluiden voima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FBA68D5-5B84-B7D5-6532-3645840B996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>
                <a:hlinkClick r:id="rId3"/>
              </a:rPr>
              <a:t>https://arcticfoxexpeditions.com/</a:t>
            </a:r>
            <a:r>
              <a:rPr lang="fi-FI" sz="2800" dirty="0"/>
              <a:t> 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</p:txBody>
      </p:sp>
      <p:pic>
        <p:nvPicPr>
          <p:cNvPr id="3" name="Kuva 2" descr="Kuva, joka sisältää kohteen teksti, ohjelmisto, Multimediaohjelmisto, Verkkosivusto&#10;&#10;Kuvaus luotu automaattisesti">
            <a:extLst>
              <a:ext uri="{FF2B5EF4-FFF2-40B4-BE49-F238E27FC236}">
                <a16:creationId xmlns:a16="http://schemas.microsoft.com/office/drawing/2014/main" id="{1209645D-50F8-FBD0-A34F-CB22E36572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215" y="2153658"/>
            <a:ext cx="1179957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773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01368-1D96-1D39-213A-AD7A731A1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62206BA-E274-F70F-E4AD-705100710B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Etusivun muokkaaminen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AAC6DDC-71EE-4DDC-87B5-F294443E106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Yleensä etusivu on tehty hiukan eri logiikalla kuin muut sivut. Sen tähden sen muokkaaminen voi olla erilaista kuin muiden sivujen.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Mennään katsomaan etusivujamme ja harjoitellaan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060741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CF8BE4-064C-D464-5775-51150F25F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561DDF0-1D6C-71D0-EC9C-869EE76F836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Valikon </a:t>
            </a:r>
            <a:r>
              <a:rPr lang="fi-FI" dirty="0" err="1">
                <a:solidFill>
                  <a:schemeClr val="tx1"/>
                </a:solidFill>
                <a:ea typeface="ＭＳ Ｐゴシック" charset="0"/>
              </a:rPr>
              <a:t>muOKKAMINEN</a:t>
            </a:r>
            <a:endParaRPr lang="fi-FI" dirty="0">
              <a:solidFill>
                <a:schemeClr val="tx1"/>
              </a:solidFill>
              <a:ea typeface="ＭＳ Ｐゴシック" charset="0"/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673FFAA-A87B-8463-948B-ED7D50A4327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Valikot on muutettavissa helposti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Muuttamalla valikkoa voi ihmisiä ohjailla esim. kalliimmille mökeille tms.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Ulkoasu -&gt; valikot</a:t>
            </a:r>
          </a:p>
        </p:txBody>
      </p:sp>
    </p:spTree>
    <p:extLst>
      <p:ext uri="{BB962C8B-B14F-4D97-AF65-F5344CB8AC3E}">
        <p14:creationId xmlns:p14="http://schemas.microsoft.com/office/powerpoint/2010/main" val="882086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52323-CE8F-A247-5B1D-E9C4FA6EC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C537E2EF-3EA6-9B72-B95E-23C0D8F6D73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Uuden sivun tekeminen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04BC2D3-880C-F5DC-8A1C-251C5C4D251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VAIHTOEHTO 1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Kopioidaan vanha sivu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Muutetaan otsikot, SEO, kuvat, tekstit ja muut sisällöt.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i-FI" sz="2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VAIHTOEHTO 2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 err="1"/>
              <a:t>Tehdää</a:t>
            </a:r>
            <a:r>
              <a:rPr lang="fi-FI" sz="2800" dirty="0"/>
              <a:t> uusi sivu alusta asti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61DE3A33-CAAE-E5A8-A1A1-DA8CC6909B4F}"/>
              </a:ext>
            </a:extLst>
          </p:cNvPr>
          <p:cNvSpPr txBox="1"/>
          <p:nvPr/>
        </p:nvSpPr>
        <p:spPr>
          <a:xfrm>
            <a:off x="7853082" y="1312434"/>
            <a:ext cx="3775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b="1" dirty="0"/>
              <a:t>HELPOMPI</a:t>
            </a:r>
          </a:p>
        </p:txBody>
      </p:sp>
      <p:sp>
        <p:nvSpPr>
          <p:cNvPr id="4" name="Nuoli: Vasen 3">
            <a:extLst>
              <a:ext uri="{FF2B5EF4-FFF2-40B4-BE49-F238E27FC236}">
                <a16:creationId xmlns:a16="http://schemas.microsoft.com/office/drawing/2014/main" id="{7DF282E2-F0B7-CF01-A0F9-41F1B73653DD}"/>
              </a:ext>
            </a:extLst>
          </p:cNvPr>
          <p:cNvSpPr/>
          <p:nvPr/>
        </p:nvSpPr>
        <p:spPr>
          <a:xfrm>
            <a:off x="6330875" y="1290918"/>
            <a:ext cx="1177963" cy="699247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0139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F457B-991F-BC46-769F-DA946B7FA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007AC125-D6B4-5B12-E921-AC8282792A3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Tehdään uusi sivu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7AAA5D6-7BED-8AD0-E45C-057E5C36F2B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Käytätetäänkö vaihtoehtoa 1 vai 2?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i-FI" sz="2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Kenelle?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Miksi?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Mistä aiheesta?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Kirjoita teksti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Valitse ja muuta kuvat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i-FI" sz="2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/>
              <a:t>Muista hakukoneoptimointi</a:t>
            </a:r>
          </a:p>
        </p:txBody>
      </p:sp>
    </p:spTree>
    <p:extLst>
      <p:ext uri="{BB962C8B-B14F-4D97-AF65-F5344CB8AC3E}">
        <p14:creationId xmlns:p14="http://schemas.microsoft.com/office/powerpoint/2010/main" val="3831760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BC3D9-ACAD-3AD3-7387-EB6E8275D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99EF70AA-C97A-165D-6359-6969113725F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Lisää oppia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B072125-DAD4-B825-5A45-576251CDC23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>
                <a:hlinkClick r:id="rId3"/>
              </a:rPr>
              <a:t>https://learn.wordpress.org/</a:t>
            </a: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>
                <a:hlinkClick r:id="rId4"/>
              </a:rPr>
              <a:t>https://youtu.be/JBqJwJCk9fE?si=pbFoL2YkM5NcWmvp</a:t>
            </a:r>
            <a:r>
              <a:rPr lang="fi-FI" sz="2800" dirty="0"/>
              <a:t> 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>
                <a:hlinkClick r:id="rId5"/>
              </a:rPr>
              <a:t>https://elementor.com/academy/</a:t>
            </a:r>
            <a:r>
              <a:rPr lang="fi-FI" sz="2800" dirty="0"/>
              <a:t> 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Edistyneempi FB-ryhmä </a:t>
            </a:r>
            <a:r>
              <a:rPr lang="fi-FI" sz="2800" dirty="0">
                <a:hlinkClick r:id="rId6"/>
              </a:rPr>
              <a:t>www.facebook.com/groups/597228300478293</a:t>
            </a:r>
            <a:r>
              <a:rPr lang="fi-FI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8417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9241518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Yrityskohtaista konsultointia?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dirty="0" err="1">
                <a:ea typeface="ＭＳ Ｐゴシック" panose="020B0600070205080204" pitchFamily="34" charset="-128"/>
              </a:rPr>
              <a:t>Tarvitsetko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lisää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yrityskohtaista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konsultointia</a:t>
            </a:r>
            <a:r>
              <a:rPr lang="en-GB" altLang="fi-FI" dirty="0">
                <a:ea typeface="ＭＳ Ｐゴシック" panose="020B0600070205080204" pitchFamily="34" charset="-128"/>
              </a:rPr>
              <a:t>? Se </a:t>
            </a:r>
            <a:r>
              <a:rPr lang="en-GB" altLang="fi-FI" dirty="0" err="1">
                <a:ea typeface="ＭＳ Ｐゴシック" panose="020B0600070205080204" pitchFamily="34" charset="-128"/>
              </a:rPr>
              <a:t>onnistuu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paikanpäällä</a:t>
            </a:r>
            <a:r>
              <a:rPr lang="en-GB" altLang="fi-FI" dirty="0">
                <a:ea typeface="ＭＳ Ｐゴシック" panose="020B0600070205080204" pitchFamily="34" charset="-128"/>
              </a:rPr>
              <a:t> 16.2.2025 </a:t>
            </a:r>
            <a:r>
              <a:rPr lang="en-GB" altLang="fi-FI" dirty="0" err="1">
                <a:ea typeface="ＭＳ Ｐゴシック" panose="020B0600070205080204" pitchFamily="34" charset="-128"/>
              </a:rPr>
              <a:t>asti</a:t>
            </a:r>
            <a:r>
              <a:rPr lang="en-GB" altLang="fi-FI" dirty="0">
                <a:ea typeface="ＭＳ Ｐゴシック" panose="020B0600070205080204" pitchFamily="34" charset="-128"/>
              </a:rPr>
              <a:t>.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dirty="0" err="1">
                <a:ea typeface="ＭＳ Ｐゴシック" panose="020B0600070205080204" pitchFamily="34" charset="-128"/>
              </a:rPr>
              <a:t>Tämän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jälkeen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voin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tehdä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etänä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videopuhelulla</a:t>
            </a:r>
            <a:endParaRPr lang="en-GB" altLang="fi-FI" dirty="0">
              <a:ea typeface="ＭＳ Ｐゴシック" panose="020B0600070205080204" pitchFamily="34" charset="-128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dirty="0" err="1">
                <a:ea typeface="ＭＳ Ｐゴシック" panose="020B0600070205080204" pitchFamily="34" charset="-128"/>
              </a:rPr>
              <a:t>Voin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lisäksi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tehdä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erilaisia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internetmarkkinoinnin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toimenpiteitä</a:t>
            </a:r>
            <a:r>
              <a:rPr lang="en-GB" altLang="fi-FI" dirty="0">
                <a:ea typeface="ＭＳ Ｐゴシック" panose="020B0600070205080204" pitchFamily="34" charset="-128"/>
              </a:rPr>
              <a:t>, </a:t>
            </a:r>
            <a:r>
              <a:rPr lang="en-GB" altLang="fi-FI" dirty="0" err="1">
                <a:ea typeface="ＭＳ Ｐゴシック" panose="020B0600070205080204" pitchFamily="34" charset="-128"/>
              </a:rPr>
              <a:t>kuten</a:t>
            </a:r>
            <a:r>
              <a:rPr lang="en-GB" altLang="fi-FI" dirty="0">
                <a:ea typeface="ＭＳ Ｐゴシック" panose="020B0600070205080204" pitchFamily="34" charset="-128"/>
              </a:rPr>
              <a:t> Meta-</a:t>
            </a:r>
            <a:r>
              <a:rPr lang="en-GB" altLang="fi-FI" dirty="0" err="1">
                <a:ea typeface="ＭＳ Ｐゴシック" panose="020B0600070205080204" pitchFamily="34" charset="-128"/>
              </a:rPr>
              <a:t>mainontaa</a:t>
            </a:r>
            <a:r>
              <a:rPr lang="en-GB" altLang="fi-FI" dirty="0">
                <a:ea typeface="ＭＳ Ｐゴシック" panose="020B0600070205080204" pitchFamily="34" charset="-128"/>
              </a:rPr>
              <a:t>, </a:t>
            </a:r>
            <a:r>
              <a:rPr lang="en-GB" altLang="fi-FI" dirty="0" err="1">
                <a:ea typeface="ＭＳ Ｐゴシック" panose="020B0600070205080204" pitchFamily="34" charset="-128"/>
              </a:rPr>
              <a:t>Adsia</a:t>
            </a:r>
            <a:r>
              <a:rPr lang="en-GB" altLang="fi-FI" dirty="0">
                <a:ea typeface="ＭＳ Ｐゴシック" panose="020B0600070205080204" pitchFamily="34" charset="-128"/>
              </a:rPr>
              <a:t> tai </a:t>
            </a:r>
            <a:r>
              <a:rPr lang="en-GB" altLang="fi-FI" dirty="0" err="1">
                <a:ea typeface="ＭＳ Ｐゴシック" panose="020B0600070205080204" pitchFamily="34" charset="-128"/>
              </a:rPr>
              <a:t>verkkosivun</a:t>
            </a:r>
            <a:r>
              <a:rPr lang="en-GB" altLang="fi-FI" dirty="0">
                <a:ea typeface="ＭＳ Ｐゴシック" panose="020B0600070205080204" pitchFamily="34" charset="-128"/>
              </a:rPr>
              <a:t> </a:t>
            </a:r>
            <a:r>
              <a:rPr lang="en-GB" altLang="fi-FI" dirty="0" err="1">
                <a:ea typeface="ＭＳ Ｐゴシック" panose="020B0600070205080204" pitchFamily="34" charset="-128"/>
              </a:rPr>
              <a:t>kehitystä</a:t>
            </a:r>
            <a:r>
              <a:rPr lang="en-GB" altLang="fi-FI" dirty="0">
                <a:ea typeface="ＭＳ Ｐゴシック" panose="020B0600070205080204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9943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46275" y="306388"/>
            <a:ext cx="8216900" cy="1312862"/>
          </a:xfrm>
          <a:ln/>
        </p:spPr>
        <p:txBody>
          <a:bodyPr vert="horz" lIns="0" tIns="0" rIns="0" bIns="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MENESTYSTÄ!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46275" y="2009911"/>
            <a:ext cx="8216900" cy="4513262"/>
          </a:xfrm>
          <a:ln/>
        </p:spPr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sz="4000" dirty="0">
                <a:hlinkClick r:id="rId3"/>
              </a:rPr>
              <a:t>www.ilkkakauppinen.com</a:t>
            </a:r>
            <a:endParaRPr lang="en-GB" altLang="fi-FI" sz="4000" dirty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sz="4000" dirty="0"/>
              <a:t>@ilkkakauppinen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4000" dirty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sz="4000" dirty="0">
                <a:hlinkClick r:id="rId4"/>
              </a:rPr>
              <a:t>www.arctickick.com</a:t>
            </a:r>
            <a:endParaRPr lang="en-GB" altLang="fi-FI" sz="4000" dirty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sz="4000" dirty="0"/>
              <a:t>@arctickick</a:t>
            </a:r>
          </a:p>
        </p:txBody>
      </p:sp>
    </p:spTree>
    <p:extLst>
      <p:ext uri="{BB962C8B-B14F-4D97-AF65-F5344CB8AC3E}">
        <p14:creationId xmlns:p14="http://schemas.microsoft.com/office/powerpoint/2010/main" val="3197046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8083" y="2228671"/>
            <a:ext cx="828929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r>
              <a:rPr lang="fi-FI" altLang="fi-FI" sz="7200" dirty="0">
                <a:solidFill>
                  <a:schemeClr val="tx1"/>
                </a:solidFill>
                <a:hlinkClick r:id="rId4"/>
              </a:rPr>
              <a:t>www.arctickick.com</a:t>
            </a:r>
            <a:endParaRPr lang="fi-FI" altLang="fi-FI" sz="72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r>
              <a:rPr lang="fi-FI" altLang="fi-FI" sz="7200" dirty="0">
                <a:solidFill>
                  <a:schemeClr val="tx1"/>
                </a:solidFill>
              </a:rPr>
              <a:t>@arctickick</a:t>
            </a:r>
          </a:p>
        </p:txBody>
      </p:sp>
    </p:spTree>
    <p:extLst>
      <p:ext uri="{BB962C8B-B14F-4D97-AF65-F5344CB8AC3E}">
        <p14:creationId xmlns:p14="http://schemas.microsoft.com/office/powerpoint/2010/main" val="373828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</a:rPr>
              <a:t>Tiedot</a:t>
            </a:r>
            <a:endParaRPr lang="fi-FI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484313"/>
            <a:ext cx="8229600" cy="452596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>
                <a:ea typeface="MS PGothic" pitchFamily="34" charset="-128"/>
              </a:rPr>
              <a:t>22.1.2025 klo 10-16.30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>
                <a:ea typeface="MS PGothic" pitchFamily="34" charset="-128"/>
              </a:rPr>
              <a:t>Paikka: Kuninkaan Portti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>
                <a:ea typeface="MS PGothic" pitchFamily="34" charset="-128"/>
              </a:rPr>
              <a:t>Paikalla:  Päivi Koskela, Tera Heinonen, Jouni Hokkanen, Timo Olkkonen, Mia, Matti Punakallio,  Elli Virtanen, Anna Bella Punakallio, Tiina Stjernvall, Taina Blomqvist, Ebba Blomqvist, Edith, Minna Aroalho, Satu </a:t>
            </a:r>
            <a:r>
              <a:rPr lang="fi-FI" sz="2800" dirty="0" err="1">
                <a:ea typeface="MS PGothic" pitchFamily="34" charset="-128"/>
              </a:rPr>
              <a:t>Ärling</a:t>
            </a:r>
            <a:r>
              <a:rPr lang="fi-FI" sz="2800" dirty="0">
                <a:ea typeface="MS PGothic" pitchFamily="34" charset="-128"/>
              </a:rPr>
              <a:t>,  </a:t>
            </a:r>
            <a:r>
              <a:rPr lang="fi-FI" sz="2800" dirty="0" err="1">
                <a:ea typeface="MS PGothic" pitchFamily="34" charset="-128"/>
              </a:rPr>
              <a:t>Caris</a:t>
            </a:r>
            <a:r>
              <a:rPr lang="fi-FI" sz="2800" dirty="0">
                <a:ea typeface="MS PGothic" pitchFamily="34" charset="-128"/>
              </a:rPr>
              <a:t> </a:t>
            </a:r>
            <a:r>
              <a:rPr lang="fi-FI" sz="2800" dirty="0" err="1">
                <a:ea typeface="MS PGothic" pitchFamily="34" charset="-128"/>
              </a:rPr>
              <a:t>Kamar</a:t>
            </a:r>
            <a:r>
              <a:rPr lang="fi-FI" sz="2800" dirty="0">
                <a:ea typeface="MS PGothic" pitchFamily="34" charset="-128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497002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7518" y="2279832"/>
            <a:ext cx="1003150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r>
              <a:rPr lang="fi-FI" altLang="fi-FI" sz="7200" dirty="0">
                <a:solidFill>
                  <a:schemeClr val="tx1"/>
                </a:solidFill>
              </a:rPr>
              <a:t>www.ilkkakauppinen.com/tainionvirta</a:t>
            </a:r>
          </a:p>
        </p:txBody>
      </p:sp>
    </p:spTree>
    <p:extLst>
      <p:ext uri="{BB962C8B-B14F-4D97-AF65-F5344CB8AC3E}">
        <p14:creationId xmlns:p14="http://schemas.microsoft.com/office/powerpoint/2010/main" val="421774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Ohjelma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Mikä on WordPress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Sivuston hallinta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Sivujen muokkaus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r>
              <a:rPr lang="fi-FI" sz="2800" dirty="0"/>
              <a:t>Harjoituksia</a:t>
            </a:r>
          </a:p>
        </p:txBody>
      </p:sp>
    </p:spTree>
    <p:extLst>
      <p:ext uri="{BB962C8B-B14F-4D97-AF65-F5344CB8AC3E}">
        <p14:creationId xmlns:p14="http://schemas.microsoft.com/office/powerpoint/2010/main" val="2528227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CD7E80-7810-0BDF-B581-476425A2F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FE2E3AA-F864-2A02-7A93-E8355824E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518" y="2279832"/>
            <a:ext cx="1003150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r>
              <a:rPr lang="fi-FI" altLang="fi-FI" sz="7200" dirty="0">
                <a:solidFill>
                  <a:schemeClr val="tx1"/>
                </a:solidFill>
              </a:rPr>
              <a:t>Onko kaikilla oma sivu?</a:t>
            </a:r>
          </a:p>
        </p:txBody>
      </p:sp>
    </p:spTree>
    <p:extLst>
      <p:ext uri="{BB962C8B-B14F-4D97-AF65-F5344CB8AC3E}">
        <p14:creationId xmlns:p14="http://schemas.microsoft.com/office/powerpoint/2010/main" val="358795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F0AAA-CF17-6D7C-181B-EFD9A6838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09558EF4-E082-624C-F4A6-2F0BAC9AB7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Miten sivut rakentuvat?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0CAA950D-A9DF-4676-92B2-E9D557CA6FA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Domain, kuten </a:t>
            </a:r>
            <a:r>
              <a:rPr lang="fi-FI" sz="2800" dirty="0">
                <a:hlinkClick r:id="rId3"/>
              </a:rPr>
              <a:t>www.kuninkaanportti.fi</a:t>
            </a:r>
            <a:endParaRPr lang="fi-FI" sz="2800" dirty="0"/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Kotisivutila (</a:t>
            </a:r>
            <a:r>
              <a:rPr lang="fi-FI" sz="2800" dirty="0" err="1"/>
              <a:t>webhosting</a:t>
            </a:r>
            <a:r>
              <a:rPr lang="fi-FI" sz="2800" dirty="0"/>
              <a:t>), jossa on tietokantoja (SQL)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WordPress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Teema (</a:t>
            </a:r>
            <a:r>
              <a:rPr lang="fi-FI" sz="2800" dirty="0" err="1"/>
              <a:t>theme</a:t>
            </a:r>
            <a:r>
              <a:rPr lang="fi-FI" sz="2800" dirty="0"/>
              <a:t>) esim. </a:t>
            </a:r>
            <a:r>
              <a:rPr lang="fi-FI" sz="2800" dirty="0">
                <a:hlinkClick r:id="rId4"/>
              </a:rPr>
              <a:t>www.templatemonster.com</a:t>
            </a:r>
            <a:endParaRPr lang="fi-FI" sz="2800" dirty="0"/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Sisällönhallintaeditori kuten </a:t>
            </a:r>
            <a:r>
              <a:rPr lang="fi-FI" sz="2800" dirty="0" err="1"/>
              <a:t>Elementor</a:t>
            </a:r>
            <a:r>
              <a:rPr lang="fi-FI" sz="2800" dirty="0"/>
              <a:t> (myös </a:t>
            </a:r>
            <a:r>
              <a:rPr lang="fi-FI" sz="2800" dirty="0" err="1"/>
              <a:t>plugin</a:t>
            </a:r>
            <a:r>
              <a:rPr lang="fi-FI" sz="2800" dirty="0"/>
              <a:t>)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Lisäosat (</a:t>
            </a:r>
            <a:r>
              <a:rPr lang="fi-FI" sz="2800" dirty="0" err="1"/>
              <a:t>pluginit</a:t>
            </a:r>
            <a:r>
              <a:rPr lang="fi-FI" sz="2800" dirty="0"/>
              <a:t>) kuten </a:t>
            </a:r>
            <a:r>
              <a:rPr lang="fi-FI" sz="2800" dirty="0" err="1"/>
              <a:t>Woocommerce</a:t>
            </a:r>
            <a:r>
              <a:rPr lang="fi-FI" sz="2800" dirty="0"/>
              <a:t>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Sisältö kuten teksti ja kuvat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endParaRPr lang="fi-FI" sz="2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i-FI" sz="2800" dirty="0" err="1"/>
              <a:t>Hox</a:t>
            </a:r>
            <a:r>
              <a:rPr lang="fi-FI" sz="2800" dirty="0"/>
              <a:t>. Jokaisella meistä on erilainen kokoonpano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3054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DC802-74E6-B4FC-CF52-288B8617D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04E2C762-FE71-E7A9-5CB3-F3EA80567C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4825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dirty="0">
                <a:solidFill>
                  <a:schemeClr val="tx1"/>
                </a:solidFill>
                <a:ea typeface="ＭＳ Ｐゴシック" charset="0"/>
              </a:rPr>
              <a:t>Ylläpito?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4FE47BE-8704-6242-3CAE-B0DD02D0E98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1484313"/>
            <a:ext cx="8229600" cy="4525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Onko jokaisella oma ylläpitäjä, joka päivittää säännöllisesti sivujen teknologian? (WordPress, </a:t>
            </a:r>
            <a:r>
              <a:rPr lang="fi-FI" sz="2800" dirty="0" err="1"/>
              <a:t>pluginit</a:t>
            </a:r>
            <a:r>
              <a:rPr lang="fi-FI" sz="2800" dirty="0"/>
              <a:t>, teemat ja tietokannat)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Päivittääkö joku sisällön vai teettekö kaiken itse?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2800" dirty="0"/>
              <a:t>Mitä ongelmia teillä sivun kanssa juuri nyt on?</a:t>
            </a:r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  <a:p>
            <a:pPr marL="514350" indent="-514350">
              <a:lnSpc>
                <a:spcPct val="80000"/>
              </a:lnSpc>
              <a:buAutoNum type="arabicParenR"/>
              <a:defRPr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630800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6126</TotalTime>
  <Words>668</Words>
  <Application>Microsoft Office PowerPoint</Application>
  <PresentationFormat>Laajakuva</PresentationFormat>
  <Paragraphs>162</Paragraphs>
  <Slides>29</Slides>
  <Notes>29</Notes>
  <HiddenSlides>0</HiddenSlides>
  <MMClips>0</MMClips>
  <ScaleCrop>false</ScaleCrop>
  <HeadingPairs>
    <vt:vector size="6" baseType="variant">
      <vt:variant>
        <vt:lpstr>Käytetyt fontit</vt:lpstr>
      </vt:variant>
      <vt:variant>
        <vt:i4>9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29</vt:i4>
      </vt:variant>
    </vt:vector>
  </HeadingPairs>
  <TitlesOfParts>
    <vt:vector size="40" baseType="lpstr">
      <vt:lpstr>ＭＳ Ｐゴシック</vt:lpstr>
      <vt:lpstr>ＭＳ Ｐゴシック</vt:lpstr>
      <vt:lpstr>Arial</vt:lpstr>
      <vt:lpstr>Arial Unicode MS</vt:lpstr>
      <vt:lpstr>Calibri</vt:lpstr>
      <vt:lpstr>Calibri Light</vt:lpstr>
      <vt:lpstr>Corbel</vt:lpstr>
      <vt:lpstr>Times New Roman</vt:lpstr>
      <vt:lpstr>Wingdings</vt:lpstr>
      <vt:lpstr>Banded</vt:lpstr>
      <vt:lpstr>Custom Design</vt:lpstr>
      <vt:lpstr>PowerPoint-esitys</vt:lpstr>
      <vt:lpstr>PowerPoint-esitys</vt:lpstr>
      <vt:lpstr>PowerPoint-esitys</vt:lpstr>
      <vt:lpstr>Tiedot</vt:lpstr>
      <vt:lpstr>PowerPoint-esitys</vt:lpstr>
      <vt:lpstr>Ohjelma</vt:lpstr>
      <vt:lpstr>PowerPoint-esitys</vt:lpstr>
      <vt:lpstr>Miten sivut rakentuvat?</vt:lpstr>
      <vt:lpstr>Ylläpito?</vt:lpstr>
      <vt:lpstr>Perusasiat</vt:lpstr>
      <vt:lpstr>Käyttäjähallinta</vt:lpstr>
      <vt:lpstr>Perusasetukset</vt:lpstr>
      <vt:lpstr>Sivuston muokkaus</vt:lpstr>
      <vt:lpstr>Mediakirjasto</vt:lpstr>
      <vt:lpstr>Lisäosat eli pluginit</vt:lpstr>
      <vt:lpstr>Hakukoneoptimointi</vt:lpstr>
      <vt:lpstr>Sivun muokkaaminen</vt:lpstr>
      <vt:lpstr>Instagram postauksen lisääminen</vt:lpstr>
      <vt:lpstr>Virheen korjaaminen</vt:lpstr>
      <vt:lpstr>Uuden ominaisuuden lisääminen</vt:lpstr>
      <vt:lpstr>Tuloanimaatiot</vt:lpstr>
      <vt:lpstr>Välipala – arvosteluiden voima</vt:lpstr>
      <vt:lpstr>Etusivun muokkaaminen</vt:lpstr>
      <vt:lpstr>Valikon muOKKAMINEN</vt:lpstr>
      <vt:lpstr>Uuden sivun tekeminen</vt:lpstr>
      <vt:lpstr>Tehdään uusi sivu</vt:lpstr>
      <vt:lpstr>Lisää oppia</vt:lpstr>
      <vt:lpstr>Yrityskohtaista konsultointia?</vt:lpstr>
      <vt:lpstr>MENESTYSTÄ!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Näin viestit tehokkaasti kotisivuilla ja sosiaalisessa mediassa</dc:title>
  <dc:creator>User</dc:creator>
  <cp:lastModifiedBy>Kauppinen Ilkka</cp:lastModifiedBy>
  <cp:revision>325</cp:revision>
  <dcterms:created xsi:type="dcterms:W3CDTF">2014-09-09T14:28:58Z</dcterms:created>
  <dcterms:modified xsi:type="dcterms:W3CDTF">2025-01-21T16:01:58Z</dcterms:modified>
</cp:coreProperties>
</file>