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320" r:id="rId3"/>
    <p:sldId id="399" r:id="rId4"/>
    <p:sldId id="400" r:id="rId5"/>
    <p:sldId id="402" r:id="rId6"/>
    <p:sldId id="40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2" autoAdjust="0"/>
    <p:restoredTop sz="94830"/>
  </p:normalViewPr>
  <p:slideViewPr>
    <p:cSldViewPr snapToGrid="0">
      <p:cViewPr varScale="1">
        <p:scale>
          <a:sx n="115" d="100"/>
          <a:sy n="115" d="100"/>
        </p:scale>
        <p:origin x="2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572DAB-8DC5-4324-8856-0584391A1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83BBA-A931-4D6C-97E9-74CBD1CE3E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C6D1B-4345-46E7-9010-D9224A36AE12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35F9A-55B9-44C7-86E3-6DD36F3B7E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1FEC-AEFB-464E-A0A6-11D7D82B28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8851-CA73-41F1-9945-7FF0FFC91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64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6E96-EBA1-43C5-911B-5619A88F997D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065DA-DF5C-466F-A4D9-656A8E53E5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18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62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97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00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753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5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0105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7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5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056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93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74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547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114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7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55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261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740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8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74556"/>
            <a:ext cx="2539682" cy="5079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66392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2E51-DF0F-42BF-B377-41ACF3C20D41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32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sz="4000" dirty="0">
                <a:solidFill>
                  <a:schemeClr val="tx1"/>
                </a:solidFill>
              </a:rPr>
              <a:t>Domain and </a:t>
            </a:r>
            <a:r>
              <a:rPr lang="fi-FI" sz="4000" dirty="0" err="1">
                <a:solidFill>
                  <a:schemeClr val="tx1"/>
                </a:solidFill>
              </a:rPr>
              <a:t>hosting</a:t>
            </a:r>
            <a:endParaRPr lang="en-GB" altLang="fi-FI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696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DE291FE-7169-4D4A-84D4-1101FE944722}"/>
              </a:ext>
            </a:extLst>
          </p:cNvPr>
          <p:cNvSpPr txBox="1"/>
          <p:nvPr/>
        </p:nvSpPr>
        <p:spPr>
          <a:xfrm>
            <a:off x="882869" y="2207171"/>
            <a:ext cx="2858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Domain in </a:t>
            </a:r>
            <a:r>
              <a:rPr lang="fi-FI" dirty="0" err="1"/>
              <a:t>Hostgator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access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17F25A1-A4DE-7149-90C6-DAB461F056F5}"/>
              </a:ext>
            </a:extLst>
          </p:cNvPr>
          <p:cNvSpPr txBox="1"/>
          <p:nvPr/>
        </p:nvSpPr>
        <p:spPr>
          <a:xfrm>
            <a:off x="4051738" y="2207171"/>
            <a:ext cx="2858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Cloudflare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opened</a:t>
            </a:r>
            <a:r>
              <a:rPr lang="fi-FI" dirty="0"/>
              <a:t> for </a:t>
            </a:r>
            <a:r>
              <a:rPr lang="fi-FI" dirty="0" err="1"/>
              <a:t>speed</a:t>
            </a:r>
            <a:r>
              <a:rPr lang="fi-FI" dirty="0"/>
              <a:t> </a:t>
            </a:r>
            <a:r>
              <a:rPr lang="fi-FI" dirty="0" err="1"/>
              <a:t>unsuccesfully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access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access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future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9E7536A-A8F1-D24D-A143-647E77B57CAD}"/>
              </a:ext>
            </a:extLst>
          </p:cNvPr>
          <p:cNvSpPr txBox="1"/>
          <p:nvPr/>
        </p:nvSpPr>
        <p:spPr>
          <a:xfrm>
            <a:off x="7598979" y="2253337"/>
            <a:ext cx="2858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Hosting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where</a:t>
            </a:r>
            <a:r>
              <a:rPr lang="fi-FI" dirty="0"/>
              <a:t>,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likely</a:t>
            </a:r>
            <a:r>
              <a:rPr lang="fi-FI" dirty="0"/>
              <a:t> in </a:t>
            </a:r>
            <a:r>
              <a:rPr lang="fi-FI" dirty="0" err="1"/>
              <a:t>Tanzania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access</a:t>
            </a:r>
            <a:endParaRPr lang="fi-FI" dirty="0"/>
          </a:p>
          <a:p>
            <a:r>
              <a:rPr lang="fi-FI" dirty="0"/>
              <a:t>-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access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backup</a:t>
            </a:r>
            <a:r>
              <a:rPr lang="fi-FI" dirty="0"/>
              <a:t> of </a:t>
            </a:r>
            <a:r>
              <a:rPr lang="fi-FI" dirty="0" err="1"/>
              <a:t>files</a:t>
            </a:r>
            <a:r>
              <a:rPr lang="fi-FI" dirty="0"/>
              <a:t> and </a:t>
            </a:r>
            <a:r>
              <a:rPr lang="fi-FI" dirty="0" err="1"/>
              <a:t>database</a:t>
            </a:r>
            <a:endParaRPr lang="fi-FI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FF75B01-E6F4-674B-9714-6B50B4E02CE7}"/>
              </a:ext>
            </a:extLst>
          </p:cNvPr>
          <p:cNvSpPr txBox="1">
            <a:spLocks noChangeArrowheads="1"/>
          </p:cNvSpPr>
          <p:nvPr/>
        </p:nvSpPr>
        <p:spPr>
          <a:xfrm>
            <a:off x="1581150" y="387533"/>
            <a:ext cx="8229600" cy="1404937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>
                <a:solidFill>
                  <a:schemeClr val="tx1"/>
                </a:solidFill>
              </a:rPr>
              <a:t>Situation now</a:t>
            </a:r>
          </a:p>
        </p:txBody>
      </p:sp>
    </p:spTree>
    <p:extLst>
      <p:ext uri="{BB962C8B-B14F-4D97-AF65-F5344CB8AC3E}">
        <p14:creationId xmlns:p14="http://schemas.microsoft.com/office/powerpoint/2010/main" val="1132966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DE291FE-7169-4D4A-84D4-1101FE944722}"/>
              </a:ext>
            </a:extLst>
          </p:cNvPr>
          <p:cNvSpPr txBox="1"/>
          <p:nvPr/>
        </p:nvSpPr>
        <p:spPr>
          <a:xfrm>
            <a:off x="882869" y="2207171"/>
            <a:ext cx="2858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Domain in </a:t>
            </a:r>
            <a:r>
              <a:rPr lang="fi-FI" dirty="0" err="1"/>
              <a:t>Hostgator</a:t>
            </a:r>
            <a:endParaRPr lang="fi-FI" dirty="0"/>
          </a:p>
          <a:p>
            <a:r>
              <a:rPr lang="fi-FI" dirty="0"/>
              <a:t>5 €/</a:t>
            </a:r>
            <a:r>
              <a:rPr lang="fi-FI" dirty="0" err="1"/>
              <a:t>year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9E7536A-A8F1-D24D-A143-647E77B57CAD}"/>
              </a:ext>
            </a:extLst>
          </p:cNvPr>
          <p:cNvSpPr txBox="1"/>
          <p:nvPr/>
        </p:nvSpPr>
        <p:spPr>
          <a:xfrm>
            <a:off x="7598979" y="2253337"/>
            <a:ext cx="2858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Hosting</a:t>
            </a:r>
            <a:r>
              <a:rPr lang="fi-FI" dirty="0"/>
              <a:t> in </a:t>
            </a:r>
            <a:r>
              <a:rPr lang="fi-FI" dirty="0" err="1"/>
              <a:t>international</a:t>
            </a:r>
            <a:r>
              <a:rPr lang="fi-FI" dirty="0"/>
              <a:t> </a:t>
            </a:r>
            <a:r>
              <a:rPr lang="fi-FI" dirty="0" err="1"/>
              <a:t>host</a:t>
            </a:r>
            <a:r>
              <a:rPr lang="fi-FI" dirty="0"/>
              <a:t> </a:t>
            </a:r>
            <a:r>
              <a:rPr lang="fi-FI" dirty="0" err="1"/>
              <a:t>servive</a:t>
            </a:r>
            <a:endParaRPr lang="fi-FI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FF75B01-E6F4-674B-9714-6B50B4E02CE7}"/>
              </a:ext>
            </a:extLst>
          </p:cNvPr>
          <p:cNvSpPr txBox="1">
            <a:spLocks noChangeArrowheads="1"/>
          </p:cNvSpPr>
          <p:nvPr/>
        </p:nvSpPr>
        <p:spPr>
          <a:xfrm>
            <a:off x="1581150" y="387533"/>
            <a:ext cx="8229600" cy="1404937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>
                <a:solidFill>
                  <a:schemeClr val="tx1"/>
                </a:solidFill>
              </a:rPr>
              <a:t>Situation In the Future</a:t>
            </a:r>
          </a:p>
        </p:txBody>
      </p:sp>
    </p:spTree>
    <p:extLst>
      <p:ext uri="{BB962C8B-B14F-4D97-AF65-F5344CB8AC3E}">
        <p14:creationId xmlns:p14="http://schemas.microsoft.com/office/powerpoint/2010/main" val="827576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52A718F-1D19-E942-B178-96D2A6D716FB}"/>
              </a:ext>
            </a:extLst>
          </p:cNvPr>
          <p:cNvSpPr txBox="1">
            <a:spLocks noChangeArrowheads="1"/>
          </p:cNvSpPr>
          <p:nvPr/>
        </p:nvSpPr>
        <p:spPr>
          <a:xfrm>
            <a:off x="325821" y="830317"/>
            <a:ext cx="3668110" cy="479816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 err="1"/>
              <a:t>https</a:t>
            </a:r>
            <a:r>
              <a:rPr lang="fi-FI" sz="2800" dirty="0"/>
              <a:t>://</a:t>
            </a:r>
            <a:r>
              <a:rPr lang="fi-FI" sz="2800" dirty="0" err="1"/>
              <a:t>www.hostgator.com</a:t>
            </a:r>
            <a:r>
              <a:rPr lang="fi-FI" sz="2800" dirty="0"/>
              <a:t>/</a:t>
            </a:r>
            <a:r>
              <a:rPr lang="fi-FI" sz="2800" dirty="0" err="1"/>
              <a:t>managed-wordpress-hosting</a:t>
            </a:r>
            <a:endParaRPr lang="fi-FI" sz="2800" dirty="0"/>
          </a:p>
          <a:p>
            <a:r>
              <a:rPr lang="fi-FI" sz="2800" dirty="0" err="1"/>
              <a:t>First</a:t>
            </a:r>
            <a:r>
              <a:rPr lang="fi-FI" sz="2800" dirty="0"/>
              <a:t> 36 </a:t>
            </a:r>
            <a:r>
              <a:rPr lang="fi-FI" sz="2800" dirty="0" err="1"/>
              <a:t>months</a:t>
            </a:r>
            <a:r>
              <a:rPr lang="fi-FI" sz="2800" dirty="0"/>
              <a:t> 5,95USD </a:t>
            </a:r>
            <a:r>
              <a:rPr lang="fi-FI" sz="2800" dirty="0" err="1"/>
              <a:t>month</a:t>
            </a:r>
            <a:r>
              <a:rPr lang="fi-FI" sz="2800" dirty="0"/>
              <a:t>, </a:t>
            </a:r>
            <a:r>
              <a:rPr lang="fi-FI" sz="2800" dirty="0" err="1"/>
              <a:t>after</a:t>
            </a:r>
            <a:r>
              <a:rPr lang="fi-FI" sz="2800" dirty="0"/>
              <a:t> </a:t>
            </a:r>
            <a:r>
              <a:rPr lang="fi-FI" sz="2800" dirty="0" err="1"/>
              <a:t>that</a:t>
            </a:r>
            <a:r>
              <a:rPr lang="fi-FI" sz="2800" dirty="0"/>
              <a:t> 12,99USD/</a:t>
            </a:r>
            <a:r>
              <a:rPr lang="fi-FI" sz="2800" dirty="0" err="1"/>
              <a:t>month</a:t>
            </a:r>
            <a:r>
              <a:rPr lang="fi-FI" sz="2800" dirty="0"/>
              <a:t> (</a:t>
            </a:r>
            <a:r>
              <a:rPr lang="fi-FI" sz="2800" dirty="0" err="1"/>
              <a:t>BlackFriday</a:t>
            </a:r>
            <a:r>
              <a:rPr lang="fi-FI" sz="2800" dirty="0"/>
              <a:t> </a:t>
            </a:r>
            <a:r>
              <a:rPr lang="fi-FI" sz="2800" dirty="0" err="1"/>
              <a:t>discount</a:t>
            </a:r>
            <a:r>
              <a:rPr lang="fi-FI" sz="2800" dirty="0"/>
              <a:t>)</a:t>
            </a:r>
          </a:p>
          <a:p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free</a:t>
            </a:r>
            <a:r>
              <a:rPr lang="fi-FI" sz="2800" dirty="0"/>
              <a:t> SSL-</a:t>
            </a:r>
            <a:r>
              <a:rPr lang="fi-FI" sz="2800" dirty="0" err="1"/>
              <a:t>sertificate</a:t>
            </a:r>
            <a:r>
              <a:rPr lang="fi-FI" sz="2800" dirty="0"/>
              <a:t> and </a:t>
            </a:r>
            <a:r>
              <a:rPr lang="fi-FI" sz="2800" dirty="0" err="1"/>
              <a:t>backups</a:t>
            </a:r>
            <a:endParaRPr lang="fi-FI" sz="2800" dirty="0"/>
          </a:p>
          <a:p>
            <a:r>
              <a:rPr lang="fi-FI" sz="2800" dirty="0"/>
              <a:t>-</a:t>
            </a:r>
            <a:r>
              <a:rPr lang="fi-FI" sz="2800" dirty="0" err="1"/>
              <a:t>Have</a:t>
            </a:r>
            <a:r>
              <a:rPr lang="fi-FI" sz="2800" dirty="0"/>
              <a:t> to </a:t>
            </a:r>
            <a:r>
              <a:rPr lang="fi-FI" sz="2800" dirty="0" err="1"/>
              <a:t>pay</a:t>
            </a:r>
            <a:r>
              <a:rPr lang="fi-FI" sz="2800" dirty="0"/>
              <a:t> 36 </a:t>
            </a:r>
            <a:r>
              <a:rPr lang="fi-FI" sz="2800" dirty="0" err="1"/>
              <a:t>months</a:t>
            </a:r>
            <a:r>
              <a:rPr lang="fi-FI" sz="2800" dirty="0"/>
              <a:t> 228,31 USD </a:t>
            </a:r>
            <a:r>
              <a:rPr lang="fi-FI" sz="2800" dirty="0" err="1"/>
              <a:t>now</a:t>
            </a:r>
            <a:endParaRPr lang="fi-FI" sz="2800" dirty="0"/>
          </a:p>
          <a:p>
            <a:r>
              <a:rPr lang="fi-FI" sz="2800" dirty="0"/>
              <a:t>-</a:t>
            </a:r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free</a:t>
            </a:r>
            <a:r>
              <a:rPr lang="fi-FI" sz="2800" dirty="0"/>
              <a:t> </a:t>
            </a:r>
            <a:r>
              <a:rPr lang="fi-FI" sz="2800" dirty="0" err="1"/>
              <a:t>transfer</a:t>
            </a:r>
            <a:r>
              <a:rPr lang="fi-FI" sz="2800" dirty="0"/>
              <a:t> </a:t>
            </a:r>
            <a:r>
              <a:rPr lang="fi-FI" sz="2800" dirty="0" err="1"/>
              <a:t>from</a:t>
            </a:r>
            <a:r>
              <a:rPr lang="fi-FI" sz="2800" dirty="0"/>
              <a:t> </a:t>
            </a:r>
            <a:r>
              <a:rPr lang="fi-FI" sz="2800" dirty="0" err="1"/>
              <a:t>old</a:t>
            </a:r>
            <a:r>
              <a:rPr lang="fi-FI" sz="2800" dirty="0"/>
              <a:t> </a:t>
            </a:r>
            <a:r>
              <a:rPr lang="fi-FI" sz="2800" dirty="0" err="1"/>
              <a:t>hosting</a:t>
            </a:r>
            <a:endParaRPr lang="fi-FI" sz="2800" dirty="0"/>
          </a:p>
          <a:p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email</a:t>
            </a:r>
            <a:endParaRPr lang="fi-FI" sz="28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DDB8759-E680-7B4F-A35D-D1CD2DC69600}"/>
              </a:ext>
            </a:extLst>
          </p:cNvPr>
          <p:cNvSpPr txBox="1">
            <a:spLocks noChangeArrowheads="1"/>
          </p:cNvSpPr>
          <p:nvPr/>
        </p:nvSpPr>
        <p:spPr>
          <a:xfrm>
            <a:off x="4214650" y="830317"/>
            <a:ext cx="3983421" cy="479816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 err="1"/>
              <a:t>We</a:t>
            </a:r>
            <a:r>
              <a:rPr lang="fi-FI" sz="2800" dirty="0"/>
              <a:t> </a:t>
            </a:r>
            <a:r>
              <a:rPr lang="fi-FI" sz="2800" dirty="0" err="1"/>
              <a:t>choose</a:t>
            </a:r>
            <a:r>
              <a:rPr lang="fi-FI" sz="2800" dirty="0"/>
              <a:t> </a:t>
            </a:r>
            <a:r>
              <a:rPr lang="fi-FI" sz="2800" dirty="0" err="1"/>
              <a:t>this</a:t>
            </a:r>
            <a:endParaRPr lang="fi-FI" sz="2800" dirty="0"/>
          </a:p>
          <a:p>
            <a:r>
              <a:rPr lang="fi-FI" sz="2800" dirty="0" err="1"/>
              <a:t>www.bluehost.com</a:t>
            </a:r>
            <a:r>
              <a:rPr lang="fi-FI" sz="2800" dirty="0"/>
              <a:t>/</a:t>
            </a:r>
            <a:r>
              <a:rPr lang="fi-FI" sz="2800" dirty="0" err="1"/>
              <a:t>wordpress</a:t>
            </a:r>
            <a:r>
              <a:rPr lang="fi-FI" sz="2800" dirty="0"/>
              <a:t>/</a:t>
            </a:r>
            <a:r>
              <a:rPr lang="fi-FI" sz="2800" dirty="0" err="1"/>
              <a:t>wordpress-hosting</a:t>
            </a:r>
            <a:endParaRPr lang="fi-FI" sz="2800" dirty="0"/>
          </a:p>
          <a:p>
            <a:r>
              <a:rPr lang="fi-FI" sz="2800" dirty="0" err="1"/>
              <a:t>First</a:t>
            </a:r>
            <a:r>
              <a:rPr lang="fi-FI" sz="2800" dirty="0"/>
              <a:t> 36 </a:t>
            </a:r>
            <a:r>
              <a:rPr lang="fi-FI" sz="2800" dirty="0" err="1"/>
              <a:t>months</a:t>
            </a:r>
            <a:r>
              <a:rPr lang="fi-FI" sz="2800" dirty="0"/>
              <a:t> 2,71USD </a:t>
            </a:r>
            <a:r>
              <a:rPr lang="fi-FI" sz="2800" dirty="0" err="1"/>
              <a:t>month</a:t>
            </a:r>
            <a:r>
              <a:rPr lang="fi-FI" sz="2800" dirty="0"/>
              <a:t>, </a:t>
            </a:r>
            <a:r>
              <a:rPr lang="fi-FI" sz="2800" dirty="0" err="1"/>
              <a:t>after</a:t>
            </a:r>
            <a:r>
              <a:rPr lang="fi-FI" sz="2800" dirty="0"/>
              <a:t> </a:t>
            </a:r>
            <a:r>
              <a:rPr lang="fi-FI" sz="2800" dirty="0" err="1"/>
              <a:t>that</a:t>
            </a:r>
            <a:r>
              <a:rPr lang="fi-FI" sz="2800" dirty="0"/>
              <a:t> 11,03USD/</a:t>
            </a:r>
            <a:r>
              <a:rPr lang="fi-FI" sz="2800" dirty="0" err="1"/>
              <a:t>month</a:t>
            </a:r>
            <a:r>
              <a:rPr lang="fi-FI" sz="2800" dirty="0"/>
              <a:t> (</a:t>
            </a:r>
            <a:r>
              <a:rPr lang="fi-FI" sz="2800" dirty="0" err="1"/>
              <a:t>BlackFriday</a:t>
            </a:r>
            <a:r>
              <a:rPr lang="fi-FI" sz="2800" dirty="0"/>
              <a:t> </a:t>
            </a:r>
            <a:r>
              <a:rPr lang="fi-FI" sz="2800" dirty="0" err="1"/>
              <a:t>discount</a:t>
            </a:r>
            <a:r>
              <a:rPr lang="fi-FI" sz="2800" dirty="0"/>
              <a:t>)</a:t>
            </a:r>
          </a:p>
          <a:p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free</a:t>
            </a:r>
            <a:r>
              <a:rPr lang="fi-FI" sz="2800" dirty="0"/>
              <a:t> SSL-</a:t>
            </a:r>
            <a:r>
              <a:rPr lang="fi-FI" sz="2800" dirty="0" err="1"/>
              <a:t>sertificate</a:t>
            </a:r>
            <a:r>
              <a:rPr lang="fi-FI" sz="2800" dirty="0"/>
              <a:t> and </a:t>
            </a:r>
            <a:r>
              <a:rPr lang="fi-FI" sz="2800" dirty="0" err="1"/>
              <a:t>backups</a:t>
            </a:r>
            <a:endParaRPr lang="fi-FI" sz="2800" dirty="0"/>
          </a:p>
          <a:p>
            <a:r>
              <a:rPr lang="fi-FI" sz="2800" dirty="0"/>
              <a:t>-</a:t>
            </a:r>
            <a:r>
              <a:rPr lang="fi-FI" sz="2800" dirty="0" err="1"/>
              <a:t>Have</a:t>
            </a:r>
            <a:r>
              <a:rPr lang="fi-FI" sz="2800" dirty="0"/>
              <a:t> to </a:t>
            </a:r>
            <a:r>
              <a:rPr lang="fi-FI" sz="2800" dirty="0" err="1"/>
              <a:t>pay</a:t>
            </a:r>
            <a:r>
              <a:rPr lang="fi-FI" sz="2800" dirty="0"/>
              <a:t> 36 </a:t>
            </a:r>
            <a:r>
              <a:rPr lang="fi-FI" sz="2800" dirty="0" err="1"/>
              <a:t>months</a:t>
            </a:r>
            <a:r>
              <a:rPr lang="fi-FI" sz="2800" dirty="0"/>
              <a:t> 97,56USD </a:t>
            </a:r>
            <a:r>
              <a:rPr lang="fi-FI" sz="2800" dirty="0" err="1"/>
              <a:t>now</a:t>
            </a:r>
            <a:endParaRPr lang="fi-FI" sz="2800" dirty="0"/>
          </a:p>
          <a:p>
            <a:r>
              <a:rPr lang="fi-FI" sz="2800" dirty="0"/>
              <a:t>-</a:t>
            </a:r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free</a:t>
            </a:r>
            <a:r>
              <a:rPr lang="fi-FI" sz="2800" dirty="0"/>
              <a:t> </a:t>
            </a:r>
            <a:r>
              <a:rPr lang="fi-FI" sz="2800" dirty="0" err="1"/>
              <a:t>transfer</a:t>
            </a:r>
            <a:r>
              <a:rPr lang="fi-FI" sz="2800" dirty="0"/>
              <a:t> </a:t>
            </a:r>
            <a:r>
              <a:rPr lang="fi-FI" sz="2800" dirty="0" err="1"/>
              <a:t>from</a:t>
            </a:r>
            <a:r>
              <a:rPr lang="fi-FI" sz="2800" dirty="0"/>
              <a:t> </a:t>
            </a:r>
            <a:r>
              <a:rPr lang="fi-FI" sz="2800" dirty="0" err="1"/>
              <a:t>old</a:t>
            </a:r>
            <a:r>
              <a:rPr lang="fi-FI" sz="2800" dirty="0"/>
              <a:t> </a:t>
            </a:r>
            <a:r>
              <a:rPr lang="fi-FI" sz="2800" dirty="0" err="1"/>
              <a:t>hosting</a:t>
            </a:r>
            <a:endParaRPr lang="fi-FI" sz="2800" dirty="0"/>
          </a:p>
          <a:p>
            <a:r>
              <a:rPr lang="fi-FI" sz="2800" dirty="0" err="1"/>
              <a:t>Does</a:t>
            </a:r>
            <a:r>
              <a:rPr lang="fi-FI" sz="2800" dirty="0"/>
              <a:t> </a:t>
            </a:r>
            <a:r>
              <a:rPr lang="fi-FI" sz="2800" dirty="0" err="1"/>
              <a:t>not</a:t>
            </a:r>
            <a:r>
              <a:rPr lang="fi-FI" sz="2800" dirty="0"/>
              <a:t> </a:t>
            </a:r>
            <a:r>
              <a:rPr lang="fi-FI" sz="2800" dirty="0" err="1"/>
              <a:t>include</a:t>
            </a:r>
            <a:r>
              <a:rPr lang="fi-FI" sz="2800" dirty="0"/>
              <a:t> </a:t>
            </a:r>
            <a:r>
              <a:rPr lang="fi-FI" sz="2800" dirty="0" err="1"/>
              <a:t>email</a:t>
            </a:r>
            <a:r>
              <a:rPr lang="fi-FI" sz="2800" dirty="0"/>
              <a:t> 14USD/</a:t>
            </a:r>
            <a:r>
              <a:rPr lang="fi-FI" sz="2800" dirty="0" err="1"/>
              <a:t>year</a:t>
            </a:r>
            <a:endParaRPr lang="fi-FI" sz="28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93C6739-F350-B042-A5E0-CFE45FC950BA}"/>
              </a:ext>
            </a:extLst>
          </p:cNvPr>
          <p:cNvSpPr txBox="1">
            <a:spLocks noChangeArrowheads="1"/>
          </p:cNvSpPr>
          <p:nvPr/>
        </p:nvSpPr>
        <p:spPr>
          <a:xfrm>
            <a:off x="8045671" y="830317"/>
            <a:ext cx="3983421" cy="4677296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 err="1"/>
              <a:t>https</a:t>
            </a:r>
            <a:r>
              <a:rPr lang="fi-FI" sz="2800" dirty="0"/>
              <a:t>://</a:t>
            </a:r>
            <a:r>
              <a:rPr lang="fi-FI" sz="2800" dirty="0" err="1"/>
              <a:t>fi.godaddy.com</a:t>
            </a:r>
            <a:r>
              <a:rPr lang="fi-FI" sz="2800" dirty="0"/>
              <a:t>/</a:t>
            </a:r>
            <a:r>
              <a:rPr lang="fi-FI" sz="2800" dirty="0" err="1"/>
              <a:t>hosting</a:t>
            </a:r>
            <a:r>
              <a:rPr lang="fi-FI" sz="2800" dirty="0"/>
              <a:t>/</a:t>
            </a:r>
            <a:r>
              <a:rPr lang="fi-FI" sz="2800" dirty="0" err="1"/>
              <a:t>wordpress-hosting</a:t>
            </a:r>
            <a:endParaRPr lang="fi-FI" sz="2800" dirty="0"/>
          </a:p>
          <a:p>
            <a:r>
              <a:rPr lang="fi-FI" sz="2800" dirty="0" err="1"/>
              <a:t>First</a:t>
            </a:r>
            <a:r>
              <a:rPr lang="fi-FI" sz="2800" dirty="0"/>
              <a:t> 12 </a:t>
            </a:r>
            <a:r>
              <a:rPr lang="fi-FI" sz="2800" dirty="0" err="1"/>
              <a:t>months</a:t>
            </a:r>
            <a:r>
              <a:rPr lang="fi-FI" sz="2800" dirty="0"/>
              <a:t> 4,99EUR </a:t>
            </a:r>
            <a:r>
              <a:rPr lang="fi-FI" sz="2800" dirty="0" err="1"/>
              <a:t>month</a:t>
            </a:r>
            <a:r>
              <a:rPr lang="fi-FI" sz="2800" dirty="0"/>
              <a:t>, </a:t>
            </a:r>
            <a:r>
              <a:rPr lang="fi-FI" sz="2800" dirty="0" err="1"/>
              <a:t>after</a:t>
            </a:r>
            <a:r>
              <a:rPr lang="fi-FI" sz="2800" dirty="0"/>
              <a:t> </a:t>
            </a:r>
            <a:r>
              <a:rPr lang="fi-FI" sz="2800" dirty="0" err="1"/>
              <a:t>that</a:t>
            </a:r>
            <a:r>
              <a:rPr lang="fi-FI" sz="2800" dirty="0"/>
              <a:t> 9,98 EUR/</a:t>
            </a:r>
            <a:r>
              <a:rPr lang="fi-FI" sz="2800" dirty="0" err="1"/>
              <a:t>month</a:t>
            </a:r>
            <a:r>
              <a:rPr lang="fi-FI" sz="2800" dirty="0"/>
              <a:t> (</a:t>
            </a:r>
            <a:r>
              <a:rPr lang="fi-FI" sz="2800" dirty="0" err="1"/>
              <a:t>BlackFriday</a:t>
            </a:r>
            <a:r>
              <a:rPr lang="fi-FI" sz="2800" dirty="0"/>
              <a:t> </a:t>
            </a:r>
            <a:r>
              <a:rPr lang="fi-FI" sz="2800" dirty="0" err="1"/>
              <a:t>discount</a:t>
            </a:r>
            <a:r>
              <a:rPr lang="fi-FI" sz="2800" dirty="0"/>
              <a:t>)</a:t>
            </a:r>
          </a:p>
          <a:p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free</a:t>
            </a:r>
            <a:r>
              <a:rPr lang="fi-FI" sz="2800" dirty="0"/>
              <a:t> SSL-</a:t>
            </a:r>
            <a:r>
              <a:rPr lang="fi-FI" sz="2800" dirty="0" err="1"/>
              <a:t>sertificate</a:t>
            </a:r>
            <a:r>
              <a:rPr lang="fi-FI" sz="2800" dirty="0"/>
              <a:t> and </a:t>
            </a:r>
            <a:r>
              <a:rPr lang="fi-FI" sz="2800" dirty="0" err="1"/>
              <a:t>backups</a:t>
            </a:r>
            <a:endParaRPr lang="fi-FI" sz="2800" dirty="0"/>
          </a:p>
          <a:p>
            <a:r>
              <a:rPr lang="fi-FI" sz="2800" dirty="0"/>
              <a:t>-</a:t>
            </a:r>
            <a:r>
              <a:rPr lang="fi-FI" sz="2800" dirty="0" err="1"/>
              <a:t>Have</a:t>
            </a:r>
            <a:r>
              <a:rPr lang="fi-FI" sz="2800" dirty="0"/>
              <a:t> to </a:t>
            </a:r>
            <a:r>
              <a:rPr lang="fi-FI" sz="2800" dirty="0" err="1"/>
              <a:t>pay</a:t>
            </a:r>
            <a:r>
              <a:rPr lang="fi-FI" sz="2800" dirty="0"/>
              <a:t> 12 </a:t>
            </a:r>
            <a:r>
              <a:rPr lang="fi-FI" sz="2800" dirty="0" err="1"/>
              <a:t>months</a:t>
            </a:r>
            <a:r>
              <a:rPr lang="fi-FI" sz="2800" dirty="0"/>
              <a:t> </a:t>
            </a:r>
            <a:r>
              <a:rPr lang="fi-FI" sz="2800" dirty="0" err="1"/>
              <a:t>now</a:t>
            </a:r>
            <a:r>
              <a:rPr lang="fi-FI" sz="2800" dirty="0"/>
              <a:t> 59,88 EUR</a:t>
            </a:r>
          </a:p>
          <a:p>
            <a:r>
              <a:rPr lang="fi-FI" sz="2800" dirty="0"/>
              <a:t>-</a:t>
            </a:r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free</a:t>
            </a:r>
            <a:r>
              <a:rPr lang="fi-FI" sz="2800" dirty="0"/>
              <a:t> </a:t>
            </a:r>
            <a:r>
              <a:rPr lang="fi-FI" sz="2800" dirty="0" err="1"/>
              <a:t>transfer</a:t>
            </a:r>
            <a:r>
              <a:rPr lang="fi-FI" sz="2800" dirty="0"/>
              <a:t> </a:t>
            </a:r>
            <a:r>
              <a:rPr lang="fi-FI" sz="2800" dirty="0" err="1"/>
              <a:t>from</a:t>
            </a:r>
            <a:r>
              <a:rPr lang="fi-FI" sz="2800" dirty="0"/>
              <a:t> </a:t>
            </a:r>
            <a:r>
              <a:rPr lang="fi-FI" sz="2800" dirty="0" err="1"/>
              <a:t>old</a:t>
            </a:r>
            <a:r>
              <a:rPr lang="fi-FI" sz="2800" dirty="0"/>
              <a:t> </a:t>
            </a:r>
            <a:r>
              <a:rPr lang="fi-FI" sz="2800" dirty="0" err="1"/>
              <a:t>hosting</a:t>
            </a:r>
            <a:endParaRPr lang="fi-FI" sz="28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4166809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What we need now?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Access to </a:t>
            </a:r>
            <a:r>
              <a:rPr lang="fi-FI" altLang="fi-FI" sz="3600" dirty="0" err="1"/>
              <a:t>cpanel</a:t>
            </a:r>
            <a:r>
              <a:rPr lang="fi-FI" altLang="fi-FI" sz="3600" dirty="0"/>
              <a:t> (</a:t>
            </a:r>
            <a:r>
              <a:rPr lang="fi-FI" altLang="fi-FI" sz="3600" dirty="0" err="1"/>
              <a:t>address</a:t>
            </a:r>
            <a:r>
              <a:rPr lang="fi-FI" altLang="fi-FI" sz="3600" dirty="0"/>
              <a:t>, </a:t>
            </a:r>
            <a:r>
              <a:rPr lang="fi-FI" altLang="fi-FI" sz="3600" dirty="0" err="1"/>
              <a:t>login</a:t>
            </a:r>
            <a:r>
              <a:rPr lang="fi-FI" altLang="fi-FI" sz="3600" dirty="0"/>
              <a:t> and </a:t>
            </a:r>
            <a:r>
              <a:rPr lang="fi-FI" altLang="fi-FI" sz="3600" dirty="0" err="1"/>
              <a:t>password</a:t>
            </a:r>
            <a:r>
              <a:rPr lang="fi-FI" altLang="fi-FI" sz="3600" dirty="0"/>
              <a:t>) </a:t>
            </a:r>
            <a:r>
              <a:rPr lang="fi-FI" altLang="fi-FI" sz="3600" dirty="0" err="1"/>
              <a:t>or</a:t>
            </a:r>
            <a:r>
              <a:rPr lang="fi-FI" altLang="fi-FI" sz="3600" dirty="0"/>
              <a:t> </a:t>
            </a:r>
            <a:r>
              <a:rPr lang="fi-FI" altLang="fi-FI" sz="3600" dirty="0" err="1"/>
              <a:t>backup</a:t>
            </a:r>
            <a:r>
              <a:rPr lang="fi-FI" altLang="fi-FI" sz="3600" dirty="0"/>
              <a:t> of </a:t>
            </a:r>
            <a:r>
              <a:rPr lang="fi-FI" altLang="fi-FI" sz="3600" dirty="0" err="1"/>
              <a:t>all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the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files</a:t>
            </a:r>
            <a:r>
              <a:rPr lang="fi-FI" altLang="fi-FI" sz="3600" dirty="0"/>
              <a:t> as .</a:t>
            </a:r>
            <a:r>
              <a:rPr lang="fi-FI" altLang="fi-FI" sz="3600" dirty="0" err="1"/>
              <a:t>zip</a:t>
            </a:r>
            <a:r>
              <a:rPr lang="fi-FI" altLang="fi-FI" sz="3600" dirty="0"/>
              <a:t> </a:t>
            </a:r>
            <a:r>
              <a:rPr lang="fi-FI" altLang="fi-FI" sz="3600" dirty="0" err="1"/>
              <a:t>files</a:t>
            </a:r>
            <a:r>
              <a:rPr lang="fi-FI" altLang="fi-FI" sz="3600" dirty="0"/>
              <a:t> and </a:t>
            </a:r>
            <a:r>
              <a:rPr lang="fi-FI" altLang="fi-FI" sz="3600" dirty="0" err="1"/>
              <a:t>database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from</a:t>
            </a:r>
            <a:r>
              <a:rPr lang="fi-FI" altLang="fi-FI" sz="3600" dirty="0"/>
              <a:t> Montana.</a:t>
            </a:r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Emails</a:t>
            </a:r>
            <a:r>
              <a:rPr lang="fi-FI" altLang="fi-FI" sz="3600" dirty="0"/>
              <a:t>? </a:t>
            </a:r>
            <a:r>
              <a:rPr lang="fi-FI" altLang="fi-FI" sz="3600" dirty="0" err="1"/>
              <a:t>Backup</a:t>
            </a:r>
            <a:r>
              <a:rPr lang="fi-FI" altLang="fi-FI" sz="3600" dirty="0"/>
              <a:t> of </a:t>
            </a:r>
            <a:r>
              <a:rPr lang="fi-FI" altLang="fi-FI" sz="3600" dirty="0" err="1"/>
              <a:t>them</a:t>
            </a:r>
            <a:r>
              <a:rPr lang="fi-FI" altLang="fi-FI" sz="3600" dirty="0"/>
              <a:t> </a:t>
            </a:r>
            <a:r>
              <a:rPr lang="fi-FI" altLang="fi-FI" sz="3600" dirty="0" err="1"/>
              <a:t>or</a:t>
            </a:r>
            <a:r>
              <a:rPr lang="fi-FI" altLang="fi-FI" sz="3600" dirty="0"/>
              <a:t> </a:t>
            </a:r>
            <a:r>
              <a:rPr lang="fi-FI" altLang="fi-FI" sz="3600" dirty="0" err="1"/>
              <a:t>do</a:t>
            </a:r>
            <a:r>
              <a:rPr lang="fi-FI" altLang="fi-FI" sz="3600" dirty="0"/>
              <a:t> </a:t>
            </a:r>
            <a:r>
              <a:rPr lang="fi-FI" altLang="fi-FI" sz="3600" dirty="0" err="1"/>
              <a:t>we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have</a:t>
            </a:r>
            <a:r>
              <a:rPr lang="fi-FI" altLang="fi-FI" sz="3600" dirty="0"/>
              <a:t> to </a:t>
            </a:r>
            <a:r>
              <a:rPr lang="fi-FI" altLang="fi-FI" sz="3600" dirty="0" err="1"/>
              <a:t>change</a:t>
            </a:r>
            <a:r>
              <a:rPr lang="fi-FI" altLang="fi-FI" sz="3600"/>
              <a:t>? </a:t>
            </a: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3408782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272</Words>
  <Application>Microsoft Macintosh PowerPoint</Application>
  <PresentationFormat>Laajakuva</PresentationFormat>
  <Paragraphs>42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Times New Roman</vt:lpstr>
      <vt:lpstr>Wingdings</vt:lpstr>
      <vt:lpstr>Banded</vt:lpstr>
      <vt:lpstr>Custom Design</vt:lpstr>
      <vt:lpstr>PowerPoint-esitys</vt:lpstr>
      <vt:lpstr>PowerPoint-esitys</vt:lpstr>
      <vt:lpstr>PowerPoint-esitys</vt:lpstr>
      <vt:lpstr>PowerPoint-esitys</vt:lpstr>
      <vt:lpstr>What we need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Ilkka Kauppinen</dc:creator>
  <cp:lastModifiedBy>Ilkka Kauppinen</cp:lastModifiedBy>
  <cp:revision>16</cp:revision>
  <dcterms:created xsi:type="dcterms:W3CDTF">2023-10-31T13:17:02Z</dcterms:created>
  <dcterms:modified xsi:type="dcterms:W3CDTF">2023-11-16T08:50:03Z</dcterms:modified>
</cp:coreProperties>
</file>