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1" r:id="rId2"/>
  </p:sldMasterIdLst>
  <p:notesMasterIdLst>
    <p:notesMasterId r:id="rId8"/>
  </p:notesMasterIdLst>
  <p:handoutMasterIdLst>
    <p:handoutMasterId r:id="rId9"/>
  </p:handoutMasterIdLst>
  <p:sldIdLst>
    <p:sldId id="320" r:id="rId3"/>
    <p:sldId id="399" r:id="rId4"/>
    <p:sldId id="400" r:id="rId5"/>
    <p:sldId id="402" r:id="rId6"/>
    <p:sldId id="40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02" autoAdjust="0"/>
    <p:restoredTop sz="94830"/>
  </p:normalViewPr>
  <p:slideViewPr>
    <p:cSldViewPr snapToGrid="0">
      <p:cViewPr varScale="1">
        <p:scale>
          <a:sx n="115" d="100"/>
          <a:sy n="115" d="100"/>
        </p:scale>
        <p:origin x="240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572DAB-8DC5-4324-8856-0584391A13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583BBA-A931-4D6C-97E9-74CBD1CE3E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C6D1B-4345-46E7-9010-D9224A36AE12}" type="datetimeFigureOut">
              <a:rPr lang="fi-FI" smtClean="0"/>
              <a:t>16.11.2023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035F9A-55B9-44C7-86E3-6DD36F3B7E9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DD1FEC-AEFB-464E-A0A6-11D7D82B28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A8851-CA73-41F1-9945-7FF0FFC917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1644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D6E96-EBA1-43C5-911B-5619A88F997D}" type="datetimeFigureOut">
              <a:rPr lang="fi-FI" smtClean="0"/>
              <a:t>16.11.2023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7065DA-DF5C-466F-A4D9-656A8E53E5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8188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40684C8-78D3-4393-8B5A-0973BCB0AFEC}" type="slidenum">
              <a:rPr lang="en-GB" altLang="fi-FI" smtClean="0">
                <a:ea typeface="Arial Unicode MS" panose="020B0604020202020204" pitchFamily="34" charset="-128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3A3A3A"/>
              </a:buClr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59413" cy="40878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7620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40684C8-78D3-4393-8B5A-0973BCB0AFEC}" type="slidenum">
              <a:rPr lang="en-GB" altLang="fi-FI" smtClean="0">
                <a:ea typeface="Arial Unicode MS" panose="020B0604020202020204" pitchFamily="34" charset="-128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3A3A3A"/>
              </a:buClr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59413" cy="40878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3976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40684C8-78D3-4393-8B5A-0973BCB0AFEC}" type="slidenum">
              <a:rPr lang="en-GB" altLang="fi-FI" smtClean="0">
                <a:ea typeface="Arial Unicode MS" panose="020B0604020202020204" pitchFamily="34" charset="-128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3A3A3A"/>
              </a:buClr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59413" cy="40878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6006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40684C8-78D3-4393-8B5A-0973BCB0AFEC}" type="slidenum">
              <a:rPr lang="en-GB" altLang="fi-FI" smtClean="0">
                <a:ea typeface="Arial Unicode MS" panose="020B0604020202020204" pitchFamily="34" charset="-128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4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3A3A3A"/>
              </a:buClr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59413" cy="40878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3753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A7DF54-8C58-498B-9149-5CD299849E9F}" type="slidenum">
              <a:rPr lang="en-GB" altLang="fi-FI"/>
              <a:pPr/>
              <a:t>5</a:t>
            </a:fld>
            <a:endParaRPr lang="en-GB" altLang="fi-FI"/>
          </a:p>
        </p:txBody>
      </p:sp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839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0525" cy="40989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01059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11/16/23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11/16/23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873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16.11.2023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9952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16.11.2023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80567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16.11.2023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1937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16.11.2023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6741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16.11.2023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45479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16.11.2023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7114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16.11.2023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837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16.11.2023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85520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16.11.2023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261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16.11.2023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47404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16.11.2023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184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11/16/23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74556"/>
            <a:ext cx="2539682" cy="50793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66392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11/16/23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F2E51-DF0F-42BF-B377-41ACF3C20D41}" type="datetimeFigureOut">
              <a:rPr lang="fi-FI" smtClean="0"/>
              <a:t>16.11.2023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132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995613" y="3084513"/>
            <a:ext cx="6958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tx1"/>
              </a:solidFill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033714" y="3643314"/>
            <a:ext cx="728594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fi-FI" sz="4000" dirty="0">
                <a:solidFill>
                  <a:schemeClr val="tx1"/>
                </a:solidFill>
              </a:rPr>
              <a:t>Domain and </a:t>
            </a:r>
            <a:r>
              <a:rPr lang="fi-FI" sz="4000" dirty="0" err="1">
                <a:solidFill>
                  <a:schemeClr val="tx1"/>
                </a:solidFill>
              </a:rPr>
              <a:t>hosting</a:t>
            </a:r>
            <a:endParaRPr lang="en-GB" altLang="fi-FI" sz="40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869694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995613" y="3084513"/>
            <a:ext cx="6958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tx1"/>
              </a:solidFill>
            </a:endParaRP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6DE291FE-7169-4D4A-84D4-1101FE944722}"/>
              </a:ext>
            </a:extLst>
          </p:cNvPr>
          <p:cNvSpPr txBox="1"/>
          <p:nvPr/>
        </p:nvSpPr>
        <p:spPr>
          <a:xfrm>
            <a:off x="882869" y="2207171"/>
            <a:ext cx="2858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Domain in </a:t>
            </a:r>
            <a:r>
              <a:rPr lang="fi-FI" dirty="0" err="1"/>
              <a:t>Hostgator</a:t>
            </a:r>
            <a:endParaRPr lang="fi-FI" dirty="0"/>
          </a:p>
          <a:p>
            <a:r>
              <a:rPr lang="fi-FI" dirty="0"/>
              <a:t>-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access</a:t>
            </a:r>
            <a:endParaRPr lang="fi-FI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917F25A1-A4DE-7149-90C6-DAB461F056F5}"/>
              </a:ext>
            </a:extLst>
          </p:cNvPr>
          <p:cNvSpPr txBox="1"/>
          <p:nvPr/>
        </p:nvSpPr>
        <p:spPr>
          <a:xfrm>
            <a:off x="4051738" y="2207171"/>
            <a:ext cx="28588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Cloudflare</a:t>
            </a:r>
            <a:endParaRPr lang="fi-FI" dirty="0"/>
          </a:p>
          <a:p>
            <a:r>
              <a:rPr lang="fi-FI" dirty="0"/>
              <a:t>-</a:t>
            </a:r>
            <a:r>
              <a:rPr lang="fi-FI" dirty="0" err="1"/>
              <a:t>opened</a:t>
            </a:r>
            <a:r>
              <a:rPr lang="fi-FI" dirty="0"/>
              <a:t> for </a:t>
            </a:r>
            <a:r>
              <a:rPr lang="fi-FI" dirty="0" err="1"/>
              <a:t>speed</a:t>
            </a:r>
            <a:r>
              <a:rPr lang="fi-FI" dirty="0"/>
              <a:t> </a:t>
            </a:r>
            <a:r>
              <a:rPr lang="fi-FI" dirty="0" err="1"/>
              <a:t>unsuccesfully</a:t>
            </a:r>
            <a:endParaRPr lang="fi-FI" dirty="0"/>
          </a:p>
          <a:p>
            <a:r>
              <a:rPr lang="fi-FI" dirty="0"/>
              <a:t>-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don’t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access</a:t>
            </a:r>
            <a:endParaRPr lang="fi-FI" dirty="0"/>
          </a:p>
          <a:p>
            <a:r>
              <a:rPr lang="fi-FI" dirty="0"/>
              <a:t>-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don’t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 </a:t>
            </a:r>
            <a:r>
              <a:rPr lang="fi-FI" dirty="0" err="1"/>
              <a:t>access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service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future</a:t>
            </a:r>
            <a:endParaRPr lang="fi-FI" dirty="0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69E7536A-A8F1-D24D-A143-647E77B57CAD}"/>
              </a:ext>
            </a:extLst>
          </p:cNvPr>
          <p:cNvSpPr txBox="1"/>
          <p:nvPr/>
        </p:nvSpPr>
        <p:spPr>
          <a:xfrm>
            <a:off x="7598979" y="2253337"/>
            <a:ext cx="28588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Hosting</a:t>
            </a:r>
            <a:endParaRPr lang="fi-FI" dirty="0"/>
          </a:p>
          <a:p>
            <a:r>
              <a:rPr lang="fi-FI" dirty="0"/>
              <a:t>-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don’t</a:t>
            </a:r>
            <a:r>
              <a:rPr lang="fi-FI" dirty="0"/>
              <a:t> </a:t>
            </a:r>
            <a:r>
              <a:rPr lang="fi-FI" dirty="0" err="1"/>
              <a:t>know</a:t>
            </a:r>
            <a:r>
              <a:rPr lang="fi-FI" dirty="0"/>
              <a:t> </a:t>
            </a:r>
            <a:r>
              <a:rPr lang="fi-FI" dirty="0" err="1"/>
              <a:t>where</a:t>
            </a:r>
            <a:r>
              <a:rPr lang="fi-FI" dirty="0"/>
              <a:t>, </a:t>
            </a:r>
            <a:r>
              <a:rPr lang="fi-FI" dirty="0" err="1"/>
              <a:t>most</a:t>
            </a:r>
            <a:r>
              <a:rPr lang="fi-FI" dirty="0"/>
              <a:t> </a:t>
            </a:r>
            <a:r>
              <a:rPr lang="fi-FI" dirty="0" err="1"/>
              <a:t>likely</a:t>
            </a:r>
            <a:r>
              <a:rPr lang="fi-FI" dirty="0"/>
              <a:t> in </a:t>
            </a:r>
            <a:r>
              <a:rPr lang="fi-FI" dirty="0" err="1"/>
              <a:t>Tanzania</a:t>
            </a:r>
            <a:endParaRPr lang="fi-FI" dirty="0"/>
          </a:p>
          <a:p>
            <a:r>
              <a:rPr lang="fi-FI" dirty="0"/>
              <a:t>-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don’t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access</a:t>
            </a:r>
            <a:endParaRPr lang="fi-FI" dirty="0"/>
          </a:p>
          <a:p>
            <a:r>
              <a:rPr lang="fi-FI" dirty="0"/>
              <a:t>-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 </a:t>
            </a:r>
            <a:r>
              <a:rPr lang="fi-FI" dirty="0" err="1"/>
              <a:t>access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backup</a:t>
            </a:r>
            <a:r>
              <a:rPr lang="fi-FI" dirty="0"/>
              <a:t> of </a:t>
            </a:r>
            <a:r>
              <a:rPr lang="fi-FI" dirty="0" err="1"/>
              <a:t>files</a:t>
            </a:r>
            <a:r>
              <a:rPr lang="fi-FI" dirty="0"/>
              <a:t> and </a:t>
            </a:r>
            <a:r>
              <a:rPr lang="fi-FI" dirty="0" err="1"/>
              <a:t>database</a:t>
            </a:r>
            <a:endParaRPr lang="fi-FI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AFF75B01-E6F4-674B-9714-6B50B4E02CE7}"/>
              </a:ext>
            </a:extLst>
          </p:cNvPr>
          <p:cNvSpPr txBox="1">
            <a:spLocks noChangeArrowheads="1"/>
          </p:cNvSpPr>
          <p:nvPr/>
        </p:nvSpPr>
        <p:spPr>
          <a:xfrm>
            <a:off x="1581150" y="387533"/>
            <a:ext cx="8229600" cy="1404937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fi-FI" dirty="0">
                <a:solidFill>
                  <a:schemeClr val="tx1"/>
                </a:solidFill>
              </a:rPr>
              <a:t>Situation now</a:t>
            </a:r>
          </a:p>
        </p:txBody>
      </p:sp>
    </p:spTree>
    <p:extLst>
      <p:ext uri="{BB962C8B-B14F-4D97-AF65-F5344CB8AC3E}">
        <p14:creationId xmlns:p14="http://schemas.microsoft.com/office/powerpoint/2010/main" val="11329664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995613" y="3084513"/>
            <a:ext cx="6958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tx1"/>
              </a:solidFill>
            </a:endParaRP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6DE291FE-7169-4D4A-84D4-1101FE944722}"/>
              </a:ext>
            </a:extLst>
          </p:cNvPr>
          <p:cNvSpPr txBox="1"/>
          <p:nvPr/>
        </p:nvSpPr>
        <p:spPr>
          <a:xfrm>
            <a:off x="882869" y="2207171"/>
            <a:ext cx="2858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Domain in </a:t>
            </a:r>
            <a:r>
              <a:rPr lang="fi-FI" dirty="0" err="1"/>
              <a:t>Hostgator</a:t>
            </a:r>
            <a:endParaRPr lang="fi-FI" dirty="0"/>
          </a:p>
          <a:p>
            <a:r>
              <a:rPr lang="fi-FI" dirty="0"/>
              <a:t>5 €/</a:t>
            </a:r>
            <a:r>
              <a:rPr lang="fi-FI" dirty="0" err="1"/>
              <a:t>year</a:t>
            </a:r>
            <a:endParaRPr lang="fi-FI" dirty="0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69E7536A-A8F1-D24D-A143-647E77B57CAD}"/>
              </a:ext>
            </a:extLst>
          </p:cNvPr>
          <p:cNvSpPr txBox="1"/>
          <p:nvPr/>
        </p:nvSpPr>
        <p:spPr>
          <a:xfrm>
            <a:off x="7598979" y="2253337"/>
            <a:ext cx="2858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Hosting</a:t>
            </a:r>
            <a:r>
              <a:rPr lang="fi-FI" dirty="0"/>
              <a:t> in </a:t>
            </a:r>
            <a:r>
              <a:rPr lang="fi-FI" dirty="0" err="1"/>
              <a:t>international</a:t>
            </a:r>
            <a:r>
              <a:rPr lang="fi-FI" dirty="0"/>
              <a:t> </a:t>
            </a:r>
            <a:r>
              <a:rPr lang="fi-FI" dirty="0" err="1"/>
              <a:t>host</a:t>
            </a:r>
            <a:r>
              <a:rPr lang="fi-FI" dirty="0"/>
              <a:t> </a:t>
            </a:r>
            <a:r>
              <a:rPr lang="fi-FI" dirty="0" err="1"/>
              <a:t>servive</a:t>
            </a:r>
            <a:endParaRPr lang="fi-FI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AFF75B01-E6F4-674B-9714-6B50B4E02CE7}"/>
              </a:ext>
            </a:extLst>
          </p:cNvPr>
          <p:cNvSpPr txBox="1">
            <a:spLocks noChangeArrowheads="1"/>
          </p:cNvSpPr>
          <p:nvPr/>
        </p:nvSpPr>
        <p:spPr>
          <a:xfrm>
            <a:off x="1581150" y="387533"/>
            <a:ext cx="8229600" cy="1404937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fi-FI" dirty="0">
                <a:solidFill>
                  <a:schemeClr val="tx1"/>
                </a:solidFill>
              </a:rPr>
              <a:t>Situation In the Future</a:t>
            </a:r>
          </a:p>
        </p:txBody>
      </p:sp>
    </p:spTree>
    <p:extLst>
      <p:ext uri="{BB962C8B-B14F-4D97-AF65-F5344CB8AC3E}">
        <p14:creationId xmlns:p14="http://schemas.microsoft.com/office/powerpoint/2010/main" val="8275769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995613" y="3084513"/>
            <a:ext cx="6958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tx1"/>
              </a:solidFill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52A718F-1D19-E942-B178-96D2A6D716FB}"/>
              </a:ext>
            </a:extLst>
          </p:cNvPr>
          <p:cNvSpPr txBox="1">
            <a:spLocks noChangeArrowheads="1"/>
          </p:cNvSpPr>
          <p:nvPr/>
        </p:nvSpPr>
        <p:spPr>
          <a:xfrm>
            <a:off x="325821" y="830317"/>
            <a:ext cx="3668110" cy="4798165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800" dirty="0" err="1"/>
              <a:t>https</a:t>
            </a:r>
            <a:r>
              <a:rPr lang="fi-FI" sz="2800" dirty="0"/>
              <a:t>://</a:t>
            </a:r>
            <a:r>
              <a:rPr lang="fi-FI" sz="2800" dirty="0" err="1"/>
              <a:t>www.hostgator.com</a:t>
            </a:r>
            <a:r>
              <a:rPr lang="fi-FI" sz="2800" dirty="0"/>
              <a:t>/</a:t>
            </a:r>
            <a:r>
              <a:rPr lang="fi-FI" sz="2800" dirty="0" err="1"/>
              <a:t>managed-wordpress-hosting</a:t>
            </a:r>
            <a:endParaRPr lang="fi-FI" sz="2800" dirty="0"/>
          </a:p>
          <a:p>
            <a:r>
              <a:rPr lang="fi-FI" sz="2800" dirty="0" err="1"/>
              <a:t>First</a:t>
            </a:r>
            <a:r>
              <a:rPr lang="fi-FI" sz="2800" dirty="0"/>
              <a:t> 36 </a:t>
            </a:r>
            <a:r>
              <a:rPr lang="fi-FI" sz="2800" dirty="0" err="1"/>
              <a:t>months</a:t>
            </a:r>
            <a:r>
              <a:rPr lang="fi-FI" sz="2800" dirty="0"/>
              <a:t> 5,95USD </a:t>
            </a:r>
            <a:r>
              <a:rPr lang="fi-FI" sz="2800" dirty="0" err="1"/>
              <a:t>month</a:t>
            </a:r>
            <a:r>
              <a:rPr lang="fi-FI" sz="2800" dirty="0"/>
              <a:t>, </a:t>
            </a:r>
            <a:r>
              <a:rPr lang="fi-FI" sz="2800" dirty="0" err="1"/>
              <a:t>after</a:t>
            </a:r>
            <a:r>
              <a:rPr lang="fi-FI" sz="2800" dirty="0"/>
              <a:t> </a:t>
            </a:r>
            <a:r>
              <a:rPr lang="fi-FI" sz="2800" dirty="0" err="1"/>
              <a:t>that</a:t>
            </a:r>
            <a:r>
              <a:rPr lang="fi-FI" sz="2800" dirty="0"/>
              <a:t> 12,99USD/</a:t>
            </a:r>
            <a:r>
              <a:rPr lang="fi-FI" sz="2800" dirty="0" err="1"/>
              <a:t>month</a:t>
            </a:r>
            <a:r>
              <a:rPr lang="fi-FI" sz="2800" dirty="0"/>
              <a:t> (</a:t>
            </a:r>
            <a:r>
              <a:rPr lang="fi-FI" sz="2800" dirty="0" err="1"/>
              <a:t>BlackFriday</a:t>
            </a:r>
            <a:r>
              <a:rPr lang="fi-FI" sz="2800" dirty="0"/>
              <a:t> </a:t>
            </a:r>
            <a:r>
              <a:rPr lang="fi-FI" sz="2800" dirty="0" err="1"/>
              <a:t>discount</a:t>
            </a:r>
            <a:r>
              <a:rPr lang="fi-FI" sz="2800" dirty="0"/>
              <a:t>)</a:t>
            </a:r>
          </a:p>
          <a:p>
            <a:r>
              <a:rPr lang="fi-FI" sz="2800" dirty="0" err="1"/>
              <a:t>Includes</a:t>
            </a:r>
            <a:r>
              <a:rPr lang="fi-FI" sz="2800" dirty="0"/>
              <a:t> </a:t>
            </a:r>
            <a:r>
              <a:rPr lang="fi-FI" sz="2800" dirty="0" err="1"/>
              <a:t>free</a:t>
            </a:r>
            <a:r>
              <a:rPr lang="fi-FI" sz="2800" dirty="0"/>
              <a:t> SSL-</a:t>
            </a:r>
            <a:r>
              <a:rPr lang="fi-FI" sz="2800" dirty="0" err="1"/>
              <a:t>sertificate</a:t>
            </a:r>
            <a:r>
              <a:rPr lang="fi-FI" sz="2800" dirty="0"/>
              <a:t> and </a:t>
            </a:r>
            <a:r>
              <a:rPr lang="fi-FI" sz="2800" dirty="0" err="1"/>
              <a:t>backups</a:t>
            </a:r>
            <a:endParaRPr lang="fi-FI" sz="2800" dirty="0"/>
          </a:p>
          <a:p>
            <a:r>
              <a:rPr lang="fi-FI" sz="2800" dirty="0"/>
              <a:t>-</a:t>
            </a:r>
            <a:r>
              <a:rPr lang="fi-FI" sz="2800" dirty="0" err="1"/>
              <a:t>Have</a:t>
            </a:r>
            <a:r>
              <a:rPr lang="fi-FI" sz="2800" dirty="0"/>
              <a:t> to </a:t>
            </a:r>
            <a:r>
              <a:rPr lang="fi-FI" sz="2800" dirty="0" err="1"/>
              <a:t>pay</a:t>
            </a:r>
            <a:r>
              <a:rPr lang="fi-FI" sz="2800" dirty="0"/>
              <a:t> 36 </a:t>
            </a:r>
            <a:r>
              <a:rPr lang="fi-FI" sz="2800" dirty="0" err="1"/>
              <a:t>months</a:t>
            </a:r>
            <a:r>
              <a:rPr lang="fi-FI" sz="2800" dirty="0"/>
              <a:t> 228,31 USD </a:t>
            </a:r>
            <a:r>
              <a:rPr lang="fi-FI" sz="2800" dirty="0" err="1"/>
              <a:t>now</a:t>
            </a:r>
            <a:endParaRPr lang="fi-FI" sz="2800" dirty="0"/>
          </a:p>
          <a:p>
            <a:r>
              <a:rPr lang="fi-FI" sz="2800" dirty="0"/>
              <a:t>-</a:t>
            </a:r>
            <a:r>
              <a:rPr lang="fi-FI" sz="2800" dirty="0" err="1"/>
              <a:t>Includes</a:t>
            </a:r>
            <a:r>
              <a:rPr lang="fi-FI" sz="2800" dirty="0"/>
              <a:t> </a:t>
            </a:r>
            <a:r>
              <a:rPr lang="fi-FI" sz="2800" dirty="0" err="1"/>
              <a:t>free</a:t>
            </a:r>
            <a:r>
              <a:rPr lang="fi-FI" sz="2800" dirty="0"/>
              <a:t> </a:t>
            </a:r>
            <a:r>
              <a:rPr lang="fi-FI" sz="2800" dirty="0" err="1"/>
              <a:t>transfer</a:t>
            </a:r>
            <a:r>
              <a:rPr lang="fi-FI" sz="2800" dirty="0"/>
              <a:t> </a:t>
            </a:r>
            <a:r>
              <a:rPr lang="fi-FI" sz="2800" dirty="0" err="1"/>
              <a:t>from</a:t>
            </a:r>
            <a:r>
              <a:rPr lang="fi-FI" sz="2800" dirty="0"/>
              <a:t> </a:t>
            </a:r>
            <a:r>
              <a:rPr lang="fi-FI" sz="2800" dirty="0" err="1"/>
              <a:t>old</a:t>
            </a:r>
            <a:r>
              <a:rPr lang="fi-FI" sz="2800" dirty="0"/>
              <a:t> </a:t>
            </a:r>
            <a:r>
              <a:rPr lang="fi-FI" sz="2800" dirty="0" err="1"/>
              <a:t>hosting</a:t>
            </a:r>
            <a:endParaRPr lang="fi-FI" sz="2800" dirty="0"/>
          </a:p>
          <a:p>
            <a:r>
              <a:rPr lang="fi-FI" sz="2800" dirty="0" err="1"/>
              <a:t>Includes</a:t>
            </a:r>
            <a:r>
              <a:rPr lang="fi-FI" sz="2800" dirty="0"/>
              <a:t> </a:t>
            </a:r>
            <a:r>
              <a:rPr lang="fi-FI" sz="2800" dirty="0" err="1"/>
              <a:t>email</a:t>
            </a:r>
            <a:endParaRPr lang="fi-FI" sz="2800" dirty="0"/>
          </a:p>
          <a:p>
            <a:pPr>
              <a:buSzPct val="123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  <a:p>
            <a:pPr>
              <a:buSzPct val="123000"/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DDB8759-E680-7B4F-A35D-D1CD2DC69600}"/>
              </a:ext>
            </a:extLst>
          </p:cNvPr>
          <p:cNvSpPr txBox="1">
            <a:spLocks noChangeArrowheads="1"/>
          </p:cNvSpPr>
          <p:nvPr/>
        </p:nvSpPr>
        <p:spPr>
          <a:xfrm>
            <a:off x="4214650" y="830317"/>
            <a:ext cx="3983421" cy="4798165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800" dirty="0" err="1"/>
              <a:t>We</a:t>
            </a:r>
            <a:r>
              <a:rPr lang="fi-FI" sz="2800" dirty="0"/>
              <a:t> </a:t>
            </a:r>
            <a:r>
              <a:rPr lang="fi-FI" sz="2800" dirty="0" err="1"/>
              <a:t>choose</a:t>
            </a:r>
            <a:r>
              <a:rPr lang="fi-FI" sz="2800" dirty="0"/>
              <a:t> </a:t>
            </a:r>
            <a:r>
              <a:rPr lang="fi-FI" sz="2800" dirty="0" err="1"/>
              <a:t>this</a:t>
            </a:r>
            <a:endParaRPr lang="fi-FI" sz="2800" dirty="0"/>
          </a:p>
          <a:p>
            <a:r>
              <a:rPr lang="fi-FI" sz="2800" dirty="0" err="1"/>
              <a:t>www.bluehost.com</a:t>
            </a:r>
            <a:r>
              <a:rPr lang="fi-FI" sz="2800" dirty="0"/>
              <a:t>/</a:t>
            </a:r>
            <a:r>
              <a:rPr lang="fi-FI" sz="2800" dirty="0" err="1"/>
              <a:t>wordpress</a:t>
            </a:r>
            <a:r>
              <a:rPr lang="fi-FI" sz="2800" dirty="0"/>
              <a:t>/</a:t>
            </a:r>
            <a:r>
              <a:rPr lang="fi-FI" sz="2800" dirty="0" err="1"/>
              <a:t>wordpress-hosting</a:t>
            </a:r>
            <a:endParaRPr lang="fi-FI" sz="2800" dirty="0"/>
          </a:p>
          <a:p>
            <a:r>
              <a:rPr lang="fi-FI" sz="2800" dirty="0" err="1"/>
              <a:t>First</a:t>
            </a:r>
            <a:r>
              <a:rPr lang="fi-FI" sz="2800" dirty="0"/>
              <a:t> 36 </a:t>
            </a:r>
            <a:r>
              <a:rPr lang="fi-FI" sz="2800" dirty="0" err="1"/>
              <a:t>months</a:t>
            </a:r>
            <a:r>
              <a:rPr lang="fi-FI" sz="2800" dirty="0"/>
              <a:t> 2,71USD </a:t>
            </a:r>
            <a:r>
              <a:rPr lang="fi-FI" sz="2800" dirty="0" err="1"/>
              <a:t>month</a:t>
            </a:r>
            <a:r>
              <a:rPr lang="fi-FI" sz="2800" dirty="0"/>
              <a:t>, </a:t>
            </a:r>
            <a:r>
              <a:rPr lang="fi-FI" sz="2800" dirty="0" err="1"/>
              <a:t>after</a:t>
            </a:r>
            <a:r>
              <a:rPr lang="fi-FI" sz="2800" dirty="0"/>
              <a:t> </a:t>
            </a:r>
            <a:r>
              <a:rPr lang="fi-FI" sz="2800" dirty="0" err="1"/>
              <a:t>that</a:t>
            </a:r>
            <a:r>
              <a:rPr lang="fi-FI" sz="2800" dirty="0"/>
              <a:t> 11,03USD/</a:t>
            </a:r>
            <a:r>
              <a:rPr lang="fi-FI" sz="2800" dirty="0" err="1"/>
              <a:t>month</a:t>
            </a:r>
            <a:r>
              <a:rPr lang="fi-FI" sz="2800" dirty="0"/>
              <a:t> (</a:t>
            </a:r>
            <a:r>
              <a:rPr lang="fi-FI" sz="2800" dirty="0" err="1"/>
              <a:t>BlackFriday</a:t>
            </a:r>
            <a:r>
              <a:rPr lang="fi-FI" sz="2800" dirty="0"/>
              <a:t> </a:t>
            </a:r>
            <a:r>
              <a:rPr lang="fi-FI" sz="2800" dirty="0" err="1"/>
              <a:t>discount</a:t>
            </a:r>
            <a:r>
              <a:rPr lang="fi-FI" sz="2800" dirty="0"/>
              <a:t>)</a:t>
            </a:r>
          </a:p>
          <a:p>
            <a:r>
              <a:rPr lang="fi-FI" sz="2800" dirty="0" err="1"/>
              <a:t>Includes</a:t>
            </a:r>
            <a:r>
              <a:rPr lang="fi-FI" sz="2800" dirty="0"/>
              <a:t> </a:t>
            </a:r>
            <a:r>
              <a:rPr lang="fi-FI" sz="2800" dirty="0" err="1"/>
              <a:t>free</a:t>
            </a:r>
            <a:r>
              <a:rPr lang="fi-FI" sz="2800" dirty="0"/>
              <a:t> SSL-</a:t>
            </a:r>
            <a:r>
              <a:rPr lang="fi-FI" sz="2800" dirty="0" err="1"/>
              <a:t>sertificate</a:t>
            </a:r>
            <a:r>
              <a:rPr lang="fi-FI" sz="2800" dirty="0"/>
              <a:t> and </a:t>
            </a:r>
            <a:r>
              <a:rPr lang="fi-FI" sz="2800" dirty="0" err="1"/>
              <a:t>backups</a:t>
            </a:r>
            <a:endParaRPr lang="fi-FI" sz="2800" dirty="0"/>
          </a:p>
          <a:p>
            <a:r>
              <a:rPr lang="fi-FI" sz="2800" dirty="0"/>
              <a:t>-</a:t>
            </a:r>
            <a:r>
              <a:rPr lang="fi-FI" sz="2800" dirty="0" err="1"/>
              <a:t>Have</a:t>
            </a:r>
            <a:r>
              <a:rPr lang="fi-FI" sz="2800" dirty="0"/>
              <a:t> to </a:t>
            </a:r>
            <a:r>
              <a:rPr lang="fi-FI" sz="2800" dirty="0" err="1"/>
              <a:t>pay</a:t>
            </a:r>
            <a:r>
              <a:rPr lang="fi-FI" sz="2800" dirty="0"/>
              <a:t> 36 </a:t>
            </a:r>
            <a:r>
              <a:rPr lang="fi-FI" sz="2800" dirty="0" err="1"/>
              <a:t>months</a:t>
            </a:r>
            <a:r>
              <a:rPr lang="fi-FI" sz="2800" dirty="0"/>
              <a:t> 97,56USD </a:t>
            </a:r>
            <a:r>
              <a:rPr lang="fi-FI" sz="2800" dirty="0" err="1"/>
              <a:t>now</a:t>
            </a:r>
            <a:endParaRPr lang="fi-FI" sz="2800" dirty="0"/>
          </a:p>
          <a:p>
            <a:r>
              <a:rPr lang="fi-FI" sz="2800" dirty="0"/>
              <a:t>-</a:t>
            </a:r>
            <a:r>
              <a:rPr lang="fi-FI" sz="2800" dirty="0" err="1"/>
              <a:t>Includes</a:t>
            </a:r>
            <a:r>
              <a:rPr lang="fi-FI" sz="2800" dirty="0"/>
              <a:t> </a:t>
            </a:r>
            <a:r>
              <a:rPr lang="fi-FI" sz="2800" dirty="0" err="1"/>
              <a:t>free</a:t>
            </a:r>
            <a:r>
              <a:rPr lang="fi-FI" sz="2800" dirty="0"/>
              <a:t> </a:t>
            </a:r>
            <a:r>
              <a:rPr lang="fi-FI" sz="2800" dirty="0" err="1"/>
              <a:t>transfer</a:t>
            </a:r>
            <a:r>
              <a:rPr lang="fi-FI" sz="2800" dirty="0"/>
              <a:t> </a:t>
            </a:r>
            <a:r>
              <a:rPr lang="fi-FI" sz="2800" dirty="0" err="1"/>
              <a:t>from</a:t>
            </a:r>
            <a:r>
              <a:rPr lang="fi-FI" sz="2800" dirty="0"/>
              <a:t> </a:t>
            </a:r>
            <a:r>
              <a:rPr lang="fi-FI" sz="2800" dirty="0" err="1"/>
              <a:t>old</a:t>
            </a:r>
            <a:r>
              <a:rPr lang="fi-FI" sz="2800" dirty="0"/>
              <a:t> </a:t>
            </a:r>
            <a:r>
              <a:rPr lang="fi-FI" sz="2800" dirty="0" err="1"/>
              <a:t>hosting</a:t>
            </a:r>
            <a:endParaRPr lang="fi-FI" sz="2800" dirty="0"/>
          </a:p>
          <a:p>
            <a:r>
              <a:rPr lang="fi-FI" sz="2800" dirty="0" err="1"/>
              <a:t>Does</a:t>
            </a:r>
            <a:r>
              <a:rPr lang="fi-FI" sz="2800" dirty="0"/>
              <a:t> </a:t>
            </a:r>
            <a:r>
              <a:rPr lang="fi-FI" sz="2800" dirty="0" err="1"/>
              <a:t>not</a:t>
            </a:r>
            <a:r>
              <a:rPr lang="fi-FI" sz="2800" dirty="0"/>
              <a:t> </a:t>
            </a:r>
            <a:r>
              <a:rPr lang="fi-FI" sz="2800" dirty="0" err="1"/>
              <a:t>include</a:t>
            </a:r>
            <a:r>
              <a:rPr lang="fi-FI" sz="2800" dirty="0"/>
              <a:t> </a:t>
            </a:r>
            <a:r>
              <a:rPr lang="fi-FI" sz="2800" dirty="0" err="1"/>
              <a:t>email</a:t>
            </a:r>
            <a:r>
              <a:rPr lang="fi-FI" sz="2800" dirty="0"/>
              <a:t> 14USD/</a:t>
            </a:r>
            <a:r>
              <a:rPr lang="fi-FI" sz="2800" dirty="0" err="1"/>
              <a:t>year</a:t>
            </a:r>
            <a:endParaRPr lang="fi-FI" sz="2800" dirty="0"/>
          </a:p>
          <a:p>
            <a:pPr>
              <a:buSzPct val="123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  <a:p>
            <a:pPr>
              <a:buSzPct val="123000"/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A93C6739-F350-B042-A5E0-CFE45FC950BA}"/>
              </a:ext>
            </a:extLst>
          </p:cNvPr>
          <p:cNvSpPr txBox="1">
            <a:spLocks noChangeArrowheads="1"/>
          </p:cNvSpPr>
          <p:nvPr/>
        </p:nvSpPr>
        <p:spPr>
          <a:xfrm>
            <a:off x="8045671" y="830317"/>
            <a:ext cx="3983421" cy="4677296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800" dirty="0" err="1"/>
              <a:t>https</a:t>
            </a:r>
            <a:r>
              <a:rPr lang="fi-FI" sz="2800" dirty="0"/>
              <a:t>://</a:t>
            </a:r>
            <a:r>
              <a:rPr lang="fi-FI" sz="2800" dirty="0" err="1"/>
              <a:t>fi.godaddy.com</a:t>
            </a:r>
            <a:r>
              <a:rPr lang="fi-FI" sz="2800" dirty="0"/>
              <a:t>/</a:t>
            </a:r>
            <a:r>
              <a:rPr lang="fi-FI" sz="2800" dirty="0" err="1"/>
              <a:t>hosting</a:t>
            </a:r>
            <a:r>
              <a:rPr lang="fi-FI" sz="2800" dirty="0"/>
              <a:t>/</a:t>
            </a:r>
            <a:r>
              <a:rPr lang="fi-FI" sz="2800" dirty="0" err="1"/>
              <a:t>wordpress-hosting</a:t>
            </a:r>
            <a:endParaRPr lang="fi-FI" sz="2800" dirty="0"/>
          </a:p>
          <a:p>
            <a:r>
              <a:rPr lang="fi-FI" sz="2800" dirty="0" err="1"/>
              <a:t>First</a:t>
            </a:r>
            <a:r>
              <a:rPr lang="fi-FI" sz="2800" dirty="0"/>
              <a:t> 12 </a:t>
            </a:r>
            <a:r>
              <a:rPr lang="fi-FI" sz="2800" dirty="0" err="1"/>
              <a:t>months</a:t>
            </a:r>
            <a:r>
              <a:rPr lang="fi-FI" sz="2800" dirty="0"/>
              <a:t> 4,99EUR </a:t>
            </a:r>
            <a:r>
              <a:rPr lang="fi-FI" sz="2800" dirty="0" err="1"/>
              <a:t>month</a:t>
            </a:r>
            <a:r>
              <a:rPr lang="fi-FI" sz="2800" dirty="0"/>
              <a:t>, </a:t>
            </a:r>
            <a:r>
              <a:rPr lang="fi-FI" sz="2800" dirty="0" err="1"/>
              <a:t>after</a:t>
            </a:r>
            <a:r>
              <a:rPr lang="fi-FI" sz="2800" dirty="0"/>
              <a:t> </a:t>
            </a:r>
            <a:r>
              <a:rPr lang="fi-FI" sz="2800" dirty="0" err="1"/>
              <a:t>that</a:t>
            </a:r>
            <a:r>
              <a:rPr lang="fi-FI" sz="2800" dirty="0"/>
              <a:t> 9,98 EUR/</a:t>
            </a:r>
            <a:r>
              <a:rPr lang="fi-FI" sz="2800" dirty="0" err="1"/>
              <a:t>month</a:t>
            </a:r>
            <a:r>
              <a:rPr lang="fi-FI" sz="2800" dirty="0"/>
              <a:t> (</a:t>
            </a:r>
            <a:r>
              <a:rPr lang="fi-FI" sz="2800" dirty="0" err="1"/>
              <a:t>BlackFriday</a:t>
            </a:r>
            <a:r>
              <a:rPr lang="fi-FI" sz="2800" dirty="0"/>
              <a:t> </a:t>
            </a:r>
            <a:r>
              <a:rPr lang="fi-FI" sz="2800" dirty="0" err="1"/>
              <a:t>discount</a:t>
            </a:r>
            <a:r>
              <a:rPr lang="fi-FI" sz="2800" dirty="0"/>
              <a:t>)</a:t>
            </a:r>
          </a:p>
          <a:p>
            <a:r>
              <a:rPr lang="fi-FI" sz="2800" dirty="0" err="1"/>
              <a:t>Includes</a:t>
            </a:r>
            <a:r>
              <a:rPr lang="fi-FI" sz="2800" dirty="0"/>
              <a:t> </a:t>
            </a:r>
            <a:r>
              <a:rPr lang="fi-FI" sz="2800" dirty="0" err="1"/>
              <a:t>free</a:t>
            </a:r>
            <a:r>
              <a:rPr lang="fi-FI" sz="2800" dirty="0"/>
              <a:t> SSL-</a:t>
            </a:r>
            <a:r>
              <a:rPr lang="fi-FI" sz="2800" dirty="0" err="1"/>
              <a:t>sertificate</a:t>
            </a:r>
            <a:r>
              <a:rPr lang="fi-FI" sz="2800" dirty="0"/>
              <a:t> and </a:t>
            </a:r>
            <a:r>
              <a:rPr lang="fi-FI" sz="2800" dirty="0" err="1"/>
              <a:t>backups</a:t>
            </a:r>
            <a:endParaRPr lang="fi-FI" sz="2800" dirty="0"/>
          </a:p>
          <a:p>
            <a:r>
              <a:rPr lang="fi-FI" sz="2800" dirty="0"/>
              <a:t>-</a:t>
            </a:r>
            <a:r>
              <a:rPr lang="fi-FI" sz="2800" dirty="0" err="1"/>
              <a:t>Have</a:t>
            </a:r>
            <a:r>
              <a:rPr lang="fi-FI" sz="2800" dirty="0"/>
              <a:t> to </a:t>
            </a:r>
            <a:r>
              <a:rPr lang="fi-FI" sz="2800" dirty="0" err="1"/>
              <a:t>pay</a:t>
            </a:r>
            <a:r>
              <a:rPr lang="fi-FI" sz="2800" dirty="0"/>
              <a:t> 12 </a:t>
            </a:r>
            <a:r>
              <a:rPr lang="fi-FI" sz="2800" dirty="0" err="1"/>
              <a:t>months</a:t>
            </a:r>
            <a:r>
              <a:rPr lang="fi-FI" sz="2800" dirty="0"/>
              <a:t> </a:t>
            </a:r>
            <a:r>
              <a:rPr lang="fi-FI" sz="2800" dirty="0" err="1"/>
              <a:t>now</a:t>
            </a:r>
            <a:r>
              <a:rPr lang="fi-FI" sz="2800" dirty="0"/>
              <a:t> 59,88 EUR</a:t>
            </a:r>
          </a:p>
          <a:p>
            <a:r>
              <a:rPr lang="fi-FI" sz="2800" dirty="0"/>
              <a:t>-</a:t>
            </a:r>
            <a:r>
              <a:rPr lang="fi-FI" sz="2800" dirty="0" err="1"/>
              <a:t>Includes</a:t>
            </a:r>
            <a:r>
              <a:rPr lang="fi-FI" sz="2800" dirty="0"/>
              <a:t> </a:t>
            </a:r>
            <a:r>
              <a:rPr lang="fi-FI" sz="2800" dirty="0" err="1"/>
              <a:t>free</a:t>
            </a:r>
            <a:r>
              <a:rPr lang="fi-FI" sz="2800" dirty="0"/>
              <a:t> </a:t>
            </a:r>
            <a:r>
              <a:rPr lang="fi-FI" sz="2800" dirty="0" err="1"/>
              <a:t>transfer</a:t>
            </a:r>
            <a:r>
              <a:rPr lang="fi-FI" sz="2800" dirty="0"/>
              <a:t> </a:t>
            </a:r>
            <a:r>
              <a:rPr lang="fi-FI" sz="2800" dirty="0" err="1"/>
              <a:t>from</a:t>
            </a:r>
            <a:r>
              <a:rPr lang="fi-FI" sz="2800" dirty="0"/>
              <a:t> </a:t>
            </a:r>
            <a:r>
              <a:rPr lang="fi-FI" sz="2800" dirty="0" err="1"/>
              <a:t>old</a:t>
            </a:r>
            <a:r>
              <a:rPr lang="fi-FI" sz="2800" dirty="0"/>
              <a:t> </a:t>
            </a:r>
            <a:r>
              <a:rPr lang="fi-FI" sz="2800" dirty="0" err="1"/>
              <a:t>hosting</a:t>
            </a:r>
            <a:endParaRPr lang="fi-FI" sz="2800" dirty="0"/>
          </a:p>
          <a:p>
            <a:pPr>
              <a:buSzPct val="123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  <a:p>
            <a:pPr>
              <a:buSzPct val="123000"/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</p:txBody>
      </p:sp>
    </p:spTree>
    <p:extLst>
      <p:ext uri="{BB962C8B-B14F-4D97-AF65-F5344CB8AC3E}">
        <p14:creationId xmlns:p14="http://schemas.microsoft.com/office/powerpoint/2010/main" val="41668093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81150" y="387533"/>
            <a:ext cx="8229600" cy="1404937"/>
          </a:xfrm>
          <a:ln/>
        </p:spPr>
        <p:txBody>
          <a:bodyPr vert="horz" lIns="91440" tIns="45720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fi-FI" dirty="0"/>
              <a:t>What we need now?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902619" y="1965689"/>
            <a:ext cx="8229600" cy="4173538"/>
          </a:xfrm>
          <a:ln/>
        </p:spPr>
        <p:txBody>
          <a:bodyPr>
            <a:normAutofit/>
          </a:bodyPr>
          <a:lstStyle/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/>
              <a:t>Access to </a:t>
            </a:r>
            <a:r>
              <a:rPr lang="fi-FI" altLang="fi-FI" sz="3600" dirty="0" err="1"/>
              <a:t>cpanel</a:t>
            </a:r>
            <a:r>
              <a:rPr lang="fi-FI" altLang="fi-FI" sz="3600" dirty="0"/>
              <a:t> (</a:t>
            </a:r>
            <a:r>
              <a:rPr lang="fi-FI" altLang="fi-FI" sz="3600" dirty="0" err="1"/>
              <a:t>address</a:t>
            </a:r>
            <a:r>
              <a:rPr lang="fi-FI" altLang="fi-FI" sz="3600" dirty="0"/>
              <a:t>, </a:t>
            </a:r>
            <a:r>
              <a:rPr lang="fi-FI" altLang="fi-FI" sz="3600" dirty="0" err="1"/>
              <a:t>login</a:t>
            </a:r>
            <a:r>
              <a:rPr lang="fi-FI" altLang="fi-FI" sz="3600" dirty="0"/>
              <a:t> and </a:t>
            </a:r>
            <a:r>
              <a:rPr lang="fi-FI" altLang="fi-FI" sz="3600" dirty="0" err="1"/>
              <a:t>password</a:t>
            </a:r>
            <a:r>
              <a:rPr lang="fi-FI" altLang="fi-FI" sz="3600" dirty="0"/>
              <a:t>) </a:t>
            </a:r>
            <a:r>
              <a:rPr lang="fi-FI" altLang="fi-FI" sz="3600" dirty="0" err="1"/>
              <a:t>or</a:t>
            </a:r>
            <a:r>
              <a:rPr lang="fi-FI" altLang="fi-FI" sz="3600" dirty="0"/>
              <a:t> </a:t>
            </a:r>
            <a:r>
              <a:rPr lang="fi-FI" altLang="fi-FI" sz="3600" dirty="0" err="1"/>
              <a:t>backup</a:t>
            </a:r>
            <a:r>
              <a:rPr lang="fi-FI" altLang="fi-FI" sz="3600" dirty="0"/>
              <a:t> of </a:t>
            </a:r>
            <a:r>
              <a:rPr lang="fi-FI" altLang="fi-FI" sz="3600" dirty="0" err="1"/>
              <a:t>all</a:t>
            </a:r>
            <a:r>
              <a:rPr lang="fi-FI" altLang="fi-FI" sz="3600" dirty="0"/>
              <a:t> </a:t>
            </a:r>
            <a:r>
              <a:rPr lang="fi-FI" altLang="fi-FI" sz="3600" dirty="0" err="1"/>
              <a:t>the</a:t>
            </a:r>
            <a:r>
              <a:rPr lang="fi-FI" altLang="fi-FI" sz="3600" dirty="0"/>
              <a:t> </a:t>
            </a:r>
            <a:r>
              <a:rPr lang="fi-FI" altLang="fi-FI" sz="3600" dirty="0" err="1"/>
              <a:t>files</a:t>
            </a:r>
            <a:r>
              <a:rPr lang="fi-FI" altLang="fi-FI" sz="3600" dirty="0"/>
              <a:t> as .</a:t>
            </a:r>
            <a:r>
              <a:rPr lang="fi-FI" altLang="fi-FI" sz="3600" dirty="0" err="1"/>
              <a:t>zip</a:t>
            </a:r>
            <a:r>
              <a:rPr lang="fi-FI" altLang="fi-FI" sz="3600" dirty="0"/>
              <a:t> </a:t>
            </a:r>
            <a:r>
              <a:rPr lang="fi-FI" altLang="fi-FI" sz="3600" dirty="0" err="1"/>
              <a:t>files</a:t>
            </a:r>
            <a:r>
              <a:rPr lang="fi-FI" altLang="fi-FI" sz="3600" dirty="0"/>
              <a:t> and </a:t>
            </a:r>
            <a:r>
              <a:rPr lang="fi-FI" altLang="fi-FI" sz="3600" dirty="0" err="1"/>
              <a:t>database</a:t>
            </a:r>
            <a:r>
              <a:rPr lang="fi-FI" altLang="fi-FI" sz="3600" dirty="0"/>
              <a:t> </a:t>
            </a:r>
            <a:r>
              <a:rPr lang="fi-FI" altLang="fi-FI" sz="3600" dirty="0" err="1"/>
              <a:t>from</a:t>
            </a:r>
            <a:r>
              <a:rPr lang="fi-FI" altLang="fi-FI" sz="3600" dirty="0"/>
              <a:t> Montana.</a:t>
            </a:r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 err="1"/>
              <a:t>Emails</a:t>
            </a:r>
            <a:r>
              <a:rPr lang="fi-FI" altLang="fi-FI" sz="3600" dirty="0"/>
              <a:t>? </a:t>
            </a:r>
            <a:r>
              <a:rPr lang="fi-FI" altLang="fi-FI" sz="3600" dirty="0" err="1"/>
              <a:t>Backup</a:t>
            </a:r>
            <a:r>
              <a:rPr lang="fi-FI" altLang="fi-FI" sz="3600" dirty="0"/>
              <a:t> of </a:t>
            </a:r>
            <a:r>
              <a:rPr lang="fi-FI" altLang="fi-FI" sz="3600" dirty="0" err="1"/>
              <a:t>them</a:t>
            </a:r>
            <a:r>
              <a:rPr lang="fi-FI" altLang="fi-FI" sz="3600" dirty="0"/>
              <a:t> </a:t>
            </a:r>
            <a:r>
              <a:rPr lang="fi-FI" altLang="fi-FI" sz="3600" dirty="0" err="1"/>
              <a:t>or</a:t>
            </a:r>
            <a:r>
              <a:rPr lang="fi-FI" altLang="fi-FI" sz="3600" dirty="0"/>
              <a:t> </a:t>
            </a:r>
            <a:r>
              <a:rPr lang="fi-FI" altLang="fi-FI" sz="3600" dirty="0" err="1"/>
              <a:t>do</a:t>
            </a:r>
            <a:r>
              <a:rPr lang="fi-FI" altLang="fi-FI" sz="3600" dirty="0"/>
              <a:t> </a:t>
            </a:r>
            <a:r>
              <a:rPr lang="fi-FI" altLang="fi-FI" sz="3600" dirty="0" err="1"/>
              <a:t>we</a:t>
            </a:r>
            <a:r>
              <a:rPr lang="fi-FI" altLang="fi-FI" sz="3600" dirty="0"/>
              <a:t> </a:t>
            </a:r>
            <a:r>
              <a:rPr lang="fi-FI" altLang="fi-FI" sz="3600" dirty="0" err="1"/>
              <a:t>have</a:t>
            </a:r>
            <a:r>
              <a:rPr lang="fi-FI" altLang="fi-FI" sz="3600" dirty="0"/>
              <a:t> to </a:t>
            </a:r>
            <a:r>
              <a:rPr lang="fi-FI" altLang="fi-FI" sz="3600" dirty="0" err="1"/>
              <a:t>change</a:t>
            </a:r>
            <a:r>
              <a:rPr lang="fi-FI" altLang="fi-FI" sz="3600"/>
              <a:t>? </a:t>
            </a:r>
            <a:endParaRPr lang="fi-FI" altLang="fi-FI" sz="3600" dirty="0"/>
          </a:p>
          <a:p>
            <a:pPr>
              <a:buSzPct val="123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  <a:p>
            <a:pPr>
              <a:buSzPct val="12300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</p:txBody>
      </p:sp>
    </p:spTree>
    <p:extLst>
      <p:ext uri="{BB962C8B-B14F-4D97-AF65-F5344CB8AC3E}">
        <p14:creationId xmlns:p14="http://schemas.microsoft.com/office/powerpoint/2010/main" val="34087823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272</Words>
  <Application>Microsoft Macintosh PowerPoint</Application>
  <PresentationFormat>Laajakuva</PresentationFormat>
  <Paragraphs>42</Paragraphs>
  <Slides>5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Corbel</vt:lpstr>
      <vt:lpstr>Times New Roman</vt:lpstr>
      <vt:lpstr>Wingdings</vt:lpstr>
      <vt:lpstr>Banded</vt:lpstr>
      <vt:lpstr>Custom Design</vt:lpstr>
      <vt:lpstr>PowerPoint-esitys</vt:lpstr>
      <vt:lpstr>PowerPoint-esitys</vt:lpstr>
      <vt:lpstr>PowerPoint-esitys</vt:lpstr>
      <vt:lpstr>PowerPoint-esitys</vt:lpstr>
      <vt:lpstr>What we need now?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Ilkka Kauppinen</dc:creator>
  <cp:lastModifiedBy>Ilkka Kauppinen</cp:lastModifiedBy>
  <cp:revision>16</cp:revision>
  <dcterms:created xsi:type="dcterms:W3CDTF">2023-10-31T13:17:02Z</dcterms:created>
  <dcterms:modified xsi:type="dcterms:W3CDTF">2023-11-16T08:50:03Z</dcterms:modified>
</cp:coreProperties>
</file>