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85" d="100"/>
          <a:sy n="85" d="100"/>
        </p:scale>
        <p:origin x="59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D1AB0F-BCE0-99E8-992B-705757B62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0640714-E29A-9247-898D-7B3B043A2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678CCB-65E5-E96D-C449-3FD5ABA93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49B81C-2259-DA96-E580-4D2B6AF34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F66835-BA87-C655-B9BE-8E40B935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20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67FEA2-A4DF-C940-5526-12682B1EC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C751A17-79F1-E790-CBDF-534CB1DF4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B93C83-917B-8E85-8CDC-EDAFBAE9A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831D503-68CB-AACC-6038-AB76F2D2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A05762-A15A-E385-41BE-29F6F5E9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261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A6D9D86-6030-537E-ED4A-52DD8A9A8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B0E32AB-6A34-DDDE-33B7-FB04A995C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00188A-91FD-80CB-02C7-F73EEB0D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7AD560-DABA-7A00-8B68-0C6A2B57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B29504C-31EF-DD70-F57E-CF7A37FB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549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17806E-C1A5-1CC5-F3A4-28540BDAD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C3E5EB-43C0-90CF-1B8E-F9E958638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C91300-02F1-FB0F-EB56-07F011009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084416-38B0-B680-F55A-8D9323BD8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CB6EED-9313-1D78-E867-7FB66668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78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0F1CFB-2348-2258-07E9-59F224BDA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A6E6123-9BB1-1E4C-D44A-5CE3CA9E8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E638F7-DE60-447C-E73D-16F93E062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1AF7B2-A97F-4A26-CC1C-AECFE55F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8B9EAA-5D90-531D-02C9-BABED482D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45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111B29-4AFE-50E9-95A6-298B0764D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50EAF5-DFC8-E563-E859-6EDEA47FD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7782681-1843-DC89-C7A1-5780EA59F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8D2A27C-619F-6D13-7C71-685C2BEC6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AC48289-576C-5A36-988A-D7DA5618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E21F2B8-BE1C-6DF5-3C36-A2C72055E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506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B809BC-A1B6-E71B-F169-89745AC22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631E0D2-99A0-7906-2547-8E4C9CE91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8D4766-19C5-56FD-23A3-5087A757D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6CAA5DA-3E17-8AED-5228-CEA17AEB6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BD40AFC-DCFC-5BEF-52BE-4C389CB40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456D55A-14FC-8F5E-EB44-5CFFD89F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8BE0D5B-D66D-E606-06D4-E0F0DB28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B373C1A-4875-FE92-ADBF-90816129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409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565D8F-72EA-8FBD-3814-53880D211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EADA8CC-8797-165C-2DEC-E4F1B9036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D375EC1-C50C-9517-7976-4C3DC5D0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17E5428-FBEE-47FF-828E-4CA1AA5DD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936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96543A9-FFE1-190F-85FB-3799AD48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1496C49-8A02-1F64-EF27-EF85E788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F3EDE90-E05B-078F-2ECD-3BA1C0C0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539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00C880-7F78-21E6-FA87-E762DDE57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8D1FB3-F8AA-006C-60BC-47818A843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88D623E-E4C5-48A7-06A0-156FC3C49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A13098-E697-B440-8B30-A8AED5284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92565E-F710-D714-55A5-AD74720C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3711FAD-1394-EBEC-D30B-7E0AA584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32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DB35B2-C4C5-27C6-6F1D-2CD21C5EC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9482A38-3A25-32C4-7D11-81240055C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774A0B6-5BB1-512B-7FEA-475C0102B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6B1EA85-687A-9486-8CBD-8CEE6F9AE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C025FAF-6F29-7E60-A8C1-6AA8248CD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BAD64EB-AD04-8A5F-7ED9-EC8709BE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07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64EBF64-1A72-7B59-D293-5285FEB7F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F43E709-595F-97FF-CDF4-D156C911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927254-2048-E7C7-C7B3-0A79DD9EC9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05CC-2E9C-4E41-8DA1-F4B230889B99}" type="datetimeFigureOut">
              <a:rPr lang="fi-FI" smtClean="0"/>
              <a:t>10.1.2024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041C792-31B4-298F-CE75-B0E824E7B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C6D9392-79C8-55EA-9935-62F7D0016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79D2-A905-4F2E-974F-E2E4DD9B32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769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AA030D-B22B-F7D5-193B-AED617BF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Situation</a:t>
            </a:r>
            <a:r>
              <a:rPr lang="fi-FI" dirty="0"/>
              <a:t>	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60C5B9-6E36-0BD9-C782-232A67387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Domain </a:t>
            </a:r>
            <a:r>
              <a:rPr lang="fi-FI" dirty="0" err="1"/>
              <a:t>works</a:t>
            </a:r>
            <a:r>
              <a:rPr lang="fi-FI" dirty="0"/>
              <a:t>, it </a:t>
            </a:r>
            <a:r>
              <a:rPr lang="fi-FI" dirty="0" err="1"/>
              <a:t>expires</a:t>
            </a:r>
            <a:r>
              <a:rPr lang="fi-FI" dirty="0"/>
              <a:t> 24/2, I </a:t>
            </a:r>
            <a:r>
              <a:rPr lang="fi-FI" dirty="0" err="1"/>
              <a:t>change</a:t>
            </a:r>
            <a:r>
              <a:rPr lang="fi-FI" dirty="0"/>
              <a:t> it to </a:t>
            </a:r>
            <a:r>
              <a:rPr lang="fi-FI" dirty="0" err="1"/>
              <a:t>Bluehost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beginning</a:t>
            </a:r>
            <a:r>
              <a:rPr lang="fi-FI" dirty="0"/>
              <a:t> of </a:t>
            </a:r>
            <a:r>
              <a:rPr lang="fi-FI" dirty="0" err="1"/>
              <a:t>February</a:t>
            </a:r>
            <a:endParaRPr lang="fi-FI" dirty="0"/>
          </a:p>
          <a:p>
            <a:r>
              <a:rPr lang="fi-FI" dirty="0" err="1"/>
              <a:t>Hosting</a:t>
            </a:r>
            <a:r>
              <a:rPr lang="fi-FI" dirty="0"/>
              <a:t> </a:t>
            </a:r>
            <a:r>
              <a:rPr lang="fi-FI" dirty="0" err="1"/>
              <a:t>works</a:t>
            </a:r>
            <a:endParaRPr lang="fi-FI" dirty="0"/>
          </a:p>
          <a:p>
            <a:r>
              <a:rPr lang="fi-FI" dirty="0" err="1"/>
              <a:t>Emails</a:t>
            </a:r>
            <a:r>
              <a:rPr lang="fi-FI" dirty="0"/>
              <a:t> </a:t>
            </a:r>
            <a:r>
              <a:rPr lang="fi-FI" dirty="0" err="1"/>
              <a:t>work</a:t>
            </a:r>
            <a:endParaRPr lang="fi-FI" dirty="0"/>
          </a:p>
          <a:p>
            <a:r>
              <a:rPr lang="fi-FI" dirty="0"/>
              <a:t>www-</a:t>
            </a:r>
            <a:r>
              <a:rPr lang="fi-FI" dirty="0" err="1"/>
              <a:t>site</a:t>
            </a:r>
            <a:r>
              <a:rPr lang="fi-FI" dirty="0"/>
              <a:t>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not</a:t>
            </a:r>
            <a:endParaRPr lang="fi-FI" dirty="0"/>
          </a:p>
          <a:p>
            <a:r>
              <a:rPr lang="fi-FI" dirty="0"/>
              <a:t>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send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passwords</a:t>
            </a:r>
            <a:r>
              <a:rPr lang="fi-FI" dirty="0"/>
              <a:t> and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hosting</a:t>
            </a:r>
            <a:r>
              <a:rPr lang="fi-FI" dirty="0"/>
              <a:t>, </a:t>
            </a:r>
            <a:r>
              <a:rPr lang="fi-FI" dirty="0" err="1"/>
              <a:t>website</a:t>
            </a:r>
            <a:r>
              <a:rPr lang="fi-FI"/>
              <a:t>, </a:t>
            </a:r>
            <a:r>
              <a:rPr lang="fi-FI" dirty="0"/>
              <a:t>domain and </a:t>
            </a:r>
            <a:r>
              <a:rPr lang="fi-FI" dirty="0" err="1"/>
              <a:t>emails</a:t>
            </a:r>
            <a:r>
              <a:rPr lang="fi-FI" dirty="0"/>
              <a:t> in a </a:t>
            </a:r>
            <a:r>
              <a:rPr lang="fi-FI" dirty="0" err="1"/>
              <a:t>secure</a:t>
            </a:r>
            <a:r>
              <a:rPr lang="fi-FI" dirty="0"/>
              <a:t> </a:t>
            </a:r>
            <a:r>
              <a:rPr lang="fi-FI" dirty="0" err="1"/>
              <a:t>way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861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AA030D-B22B-F7D5-193B-AED617BF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Recommendatioin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60C5B9-6E36-0BD9-C782-232A67387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Risad</a:t>
            </a:r>
            <a:r>
              <a:rPr lang="fi-FI" dirty="0"/>
              <a:t> </a:t>
            </a:r>
            <a:r>
              <a:rPr lang="fi-FI" dirty="0" err="1"/>
              <a:t>fixes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site</a:t>
            </a:r>
            <a:endParaRPr lang="fi-FI" dirty="0"/>
          </a:p>
          <a:p>
            <a:r>
              <a:rPr lang="fi-FI" dirty="0" err="1"/>
              <a:t>Cost</a:t>
            </a:r>
            <a:r>
              <a:rPr lang="fi-FI" dirty="0"/>
              <a:t> 54USD, I </a:t>
            </a:r>
            <a:r>
              <a:rPr lang="fi-FI" dirty="0" err="1"/>
              <a:t>pay</a:t>
            </a:r>
            <a:r>
              <a:rPr lang="fi-FI" dirty="0"/>
              <a:t> </a:t>
            </a:r>
            <a:r>
              <a:rPr lang="fi-FI" dirty="0" err="1"/>
              <a:t>then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pay</a:t>
            </a:r>
            <a:r>
              <a:rPr lang="fi-FI" dirty="0"/>
              <a:t> me.</a:t>
            </a:r>
          </a:p>
          <a:p>
            <a:r>
              <a:rPr lang="fi-FI" dirty="0"/>
              <a:t>It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much</a:t>
            </a:r>
            <a:r>
              <a:rPr lang="fi-FI" dirty="0"/>
              <a:t> </a:t>
            </a:r>
            <a:r>
              <a:rPr lang="fi-FI" dirty="0" err="1"/>
              <a:t>simpler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beuatiful</a:t>
            </a:r>
            <a:endParaRPr lang="fi-FI" dirty="0"/>
          </a:p>
          <a:p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r>
              <a:rPr lang="fi-FI" dirty="0"/>
              <a:t>No </a:t>
            </a:r>
            <a:r>
              <a:rPr lang="fi-FI" dirty="0" err="1"/>
              <a:t>booking</a:t>
            </a:r>
            <a:r>
              <a:rPr lang="fi-FI" dirty="0"/>
              <a:t> </a:t>
            </a:r>
            <a:r>
              <a:rPr lang="fi-FI" dirty="0" err="1"/>
              <a:t>engine</a:t>
            </a:r>
            <a:endParaRPr lang="fi-FI" dirty="0"/>
          </a:p>
          <a:p>
            <a:r>
              <a:rPr lang="fi-FI" dirty="0"/>
              <a:t>Time </a:t>
            </a:r>
            <a:r>
              <a:rPr lang="fi-FI" dirty="0" err="1"/>
              <a:t>table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week</a:t>
            </a:r>
            <a:r>
              <a:rPr lang="fi-FI" dirty="0"/>
              <a:t> (</a:t>
            </a:r>
            <a:r>
              <a:rPr lang="fi-FI" dirty="0" err="1"/>
              <a:t>depending</a:t>
            </a:r>
            <a:r>
              <a:rPr lang="fi-FI" dirty="0"/>
              <a:t> on </a:t>
            </a:r>
            <a:r>
              <a:rPr lang="fi-FI" dirty="0" err="1"/>
              <a:t>Risad</a:t>
            </a:r>
            <a:r>
              <a:rPr lang="fi-FI" dirty="0"/>
              <a:t>)</a:t>
            </a:r>
          </a:p>
          <a:p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to </a:t>
            </a:r>
            <a:r>
              <a:rPr lang="fi-FI" dirty="0" err="1"/>
              <a:t>learn</a:t>
            </a:r>
            <a:r>
              <a:rPr lang="fi-FI" dirty="0"/>
              <a:t> to </a:t>
            </a:r>
            <a:r>
              <a:rPr lang="fi-FI" dirty="0" err="1"/>
              <a:t>create</a:t>
            </a:r>
            <a:r>
              <a:rPr lang="fi-FI" dirty="0"/>
              <a:t> and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content</a:t>
            </a:r>
            <a:endParaRPr lang="fi-FI" dirty="0"/>
          </a:p>
          <a:p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to </a:t>
            </a:r>
            <a:r>
              <a:rPr lang="fi-FI" dirty="0" err="1"/>
              <a:t>maintenance</a:t>
            </a:r>
            <a:r>
              <a:rPr lang="fi-FI" dirty="0"/>
              <a:t> person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learn</a:t>
            </a:r>
            <a:r>
              <a:rPr lang="fi-FI" dirty="0"/>
              <a:t> </a:t>
            </a:r>
            <a:r>
              <a:rPr lang="fi-FI" dirty="0" err="1"/>
              <a:t>yourself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707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AA030D-B22B-F7D5-193B-AED617BF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Recommendatioin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60C5B9-6E36-0BD9-C782-232A67387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i-FI" dirty="0"/>
          </a:p>
          <a:p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site</a:t>
            </a:r>
            <a:r>
              <a:rPr lang="fi-FI" dirty="0"/>
              <a:t> is </a:t>
            </a:r>
            <a:r>
              <a:rPr lang="fi-FI" dirty="0" err="1"/>
              <a:t>up</a:t>
            </a:r>
            <a:r>
              <a:rPr lang="fi-FI" dirty="0"/>
              <a:t>, I </a:t>
            </a:r>
            <a:r>
              <a:rPr lang="fi-FI" dirty="0" err="1"/>
              <a:t>sent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info and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check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 is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correct</a:t>
            </a:r>
            <a:r>
              <a:rPr lang="fi-FI" dirty="0"/>
              <a:t>. If </a:t>
            </a:r>
            <a:r>
              <a:rPr lang="fi-FI" dirty="0" err="1"/>
              <a:t>there</a:t>
            </a:r>
            <a:r>
              <a:rPr lang="fi-FI" dirty="0"/>
              <a:t> is </a:t>
            </a:r>
            <a:r>
              <a:rPr lang="fi-FI" dirty="0" err="1"/>
              <a:t>serious</a:t>
            </a:r>
            <a:r>
              <a:rPr lang="fi-FI" dirty="0"/>
              <a:t> </a:t>
            </a:r>
            <a:r>
              <a:rPr lang="fi-FI" dirty="0" err="1"/>
              <a:t>errors</a:t>
            </a:r>
            <a:r>
              <a:rPr lang="fi-FI" dirty="0"/>
              <a:t>, </a:t>
            </a:r>
            <a:r>
              <a:rPr lang="fi-FI" dirty="0" err="1"/>
              <a:t>send</a:t>
            </a:r>
            <a:r>
              <a:rPr lang="fi-FI" dirty="0"/>
              <a:t> me an </a:t>
            </a:r>
            <a:r>
              <a:rPr lang="fi-FI" dirty="0" err="1"/>
              <a:t>email</a:t>
            </a:r>
            <a:r>
              <a:rPr lang="fi-FI" dirty="0"/>
              <a:t> and I </a:t>
            </a:r>
            <a:r>
              <a:rPr lang="fi-FI" dirty="0" err="1"/>
              <a:t>correct</a:t>
            </a:r>
            <a:r>
              <a:rPr lang="fi-FI" dirty="0"/>
              <a:t> it.</a:t>
            </a:r>
          </a:p>
          <a:p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list</a:t>
            </a:r>
            <a:r>
              <a:rPr lang="fi-FI" dirty="0"/>
              <a:t> </a:t>
            </a:r>
            <a:r>
              <a:rPr lang="fi-FI" dirty="0" err="1"/>
              <a:t>things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want</a:t>
            </a:r>
            <a:r>
              <a:rPr lang="fi-FI" dirty="0"/>
              <a:t> to </a:t>
            </a:r>
            <a:r>
              <a:rPr lang="fi-FI" dirty="0" err="1"/>
              <a:t>change</a:t>
            </a:r>
            <a:r>
              <a:rPr lang="fi-FI" dirty="0"/>
              <a:t> in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website</a:t>
            </a:r>
            <a:r>
              <a:rPr lang="fi-FI" dirty="0"/>
              <a:t>,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serious</a:t>
            </a:r>
            <a:r>
              <a:rPr lang="fi-FI" dirty="0"/>
              <a:t> and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send</a:t>
            </a:r>
            <a:r>
              <a:rPr lang="fi-FI" dirty="0"/>
              <a:t> it to me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days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.</a:t>
            </a:r>
          </a:p>
          <a:p>
            <a:r>
              <a:rPr lang="fi-FI" dirty="0"/>
              <a:t>Next </a:t>
            </a:r>
            <a:r>
              <a:rPr lang="fi-FI" dirty="0" err="1"/>
              <a:t>meeting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weeks</a:t>
            </a:r>
            <a:r>
              <a:rPr lang="fi-FI" dirty="0"/>
              <a:t> </a:t>
            </a:r>
            <a:r>
              <a:rPr lang="fi-FI" dirty="0" err="1"/>
              <a:t>where</a:t>
            </a:r>
            <a:r>
              <a:rPr lang="fi-FI" dirty="0"/>
              <a:t> I </a:t>
            </a:r>
            <a:r>
              <a:rPr lang="fi-FI" dirty="0" err="1"/>
              <a:t>teach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to </a:t>
            </a:r>
            <a:r>
              <a:rPr lang="fi-FI" dirty="0" err="1"/>
              <a:t>fix</a:t>
            </a:r>
            <a:r>
              <a:rPr lang="fi-FI" dirty="0"/>
              <a:t> it.</a:t>
            </a:r>
          </a:p>
          <a:p>
            <a:r>
              <a:rPr lang="fi-FI" dirty="0"/>
              <a:t>Safaribookings.com </a:t>
            </a:r>
            <a:r>
              <a:rPr lang="fi-FI" dirty="0" err="1"/>
              <a:t>enroll</a:t>
            </a:r>
            <a:r>
              <a:rPr lang="fi-FI" dirty="0"/>
              <a:t> and input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safaris</a:t>
            </a:r>
            <a:endParaRPr lang="fi-FI" dirty="0"/>
          </a:p>
          <a:p>
            <a:r>
              <a:rPr lang="fi-FI" dirty="0" err="1"/>
              <a:t>Later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put</a:t>
            </a:r>
            <a:r>
              <a:rPr lang="fi-FI" dirty="0"/>
              <a:t> a </a:t>
            </a:r>
            <a:r>
              <a:rPr lang="fi-FI" dirty="0" err="1"/>
              <a:t>link</a:t>
            </a:r>
            <a:r>
              <a:rPr lang="fi-FI" dirty="0"/>
              <a:t> to safaribookings.com to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website</a:t>
            </a:r>
            <a:r>
              <a:rPr lang="fi-FI" dirty="0"/>
              <a:t> and </a:t>
            </a:r>
            <a:r>
              <a:rPr lang="fi-FI" dirty="0" err="1"/>
              <a:t>contact</a:t>
            </a:r>
            <a:r>
              <a:rPr lang="fi-FI" dirty="0"/>
              <a:t> us </a:t>
            </a:r>
            <a:r>
              <a:rPr lang="fi-FI" dirty="0" err="1"/>
              <a:t>form</a:t>
            </a:r>
            <a:r>
              <a:rPr lang="fi-FI" dirty="0"/>
              <a:t> to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website</a:t>
            </a:r>
            <a:endParaRPr lang="fi-FI" dirty="0"/>
          </a:p>
          <a:p>
            <a:r>
              <a:rPr lang="fi-FI" dirty="0" err="1"/>
              <a:t>Tripadvisor</a:t>
            </a:r>
            <a:r>
              <a:rPr lang="fi-FI" dirty="0"/>
              <a:t> info to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website</a:t>
            </a:r>
            <a:endParaRPr lang="fi-FI" dirty="0"/>
          </a:p>
          <a:p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Youtube</a:t>
            </a:r>
            <a:r>
              <a:rPr lang="fi-FI" dirty="0"/>
              <a:t> and Instagram to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website</a:t>
            </a:r>
            <a:endParaRPr lang="fi-FI" dirty="0"/>
          </a:p>
          <a:p>
            <a:r>
              <a:rPr lang="fi-FI" dirty="0"/>
              <a:t>Next </a:t>
            </a:r>
            <a:r>
              <a:rPr lang="fi-FI" dirty="0" err="1"/>
              <a:t>meeting</a:t>
            </a:r>
            <a:r>
              <a:rPr lang="fi-FI" dirty="0"/>
              <a:t> 24th at 10.00. </a:t>
            </a:r>
            <a:r>
              <a:rPr lang="fi-FI" dirty="0" err="1"/>
              <a:t>Please</a:t>
            </a:r>
            <a:r>
              <a:rPr lang="fi-FI" dirty="0"/>
              <a:t> </a:t>
            </a:r>
            <a:r>
              <a:rPr lang="fi-FI" dirty="0" err="1"/>
              <a:t>send</a:t>
            </a:r>
            <a:r>
              <a:rPr lang="fi-FI" dirty="0"/>
              <a:t> me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list</a:t>
            </a:r>
            <a:r>
              <a:rPr lang="fi-FI" dirty="0"/>
              <a:t> of </a:t>
            </a:r>
            <a:r>
              <a:rPr lang="fi-FI" dirty="0" err="1"/>
              <a:t>changes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22th Jan.</a:t>
            </a:r>
          </a:p>
        </p:txBody>
      </p:sp>
    </p:spTree>
    <p:extLst>
      <p:ext uri="{BB962C8B-B14F-4D97-AF65-F5344CB8AC3E}">
        <p14:creationId xmlns:p14="http://schemas.microsoft.com/office/powerpoint/2010/main" val="365569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235</Words>
  <Application>Microsoft Office PowerPoint</Application>
  <PresentationFormat>Laajakuva</PresentationFormat>
  <Paragraphs>25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Situation </vt:lpstr>
      <vt:lpstr>Recommendatioin</vt:lpstr>
      <vt:lpstr>Recommendatioin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Kauppinen Ilkka</dc:creator>
  <cp:lastModifiedBy>Kauppinen Ilkka</cp:lastModifiedBy>
  <cp:revision>4</cp:revision>
  <dcterms:created xsi:type="dcterms:W3CDTF">2024-01-10T08:00:59Z</dcterms:created>
  <dcterms:modified xsi:type="dcterms:W3CDTF">2024-01-10T09:06:22Z</dcterms:modified>
</cp:coreProperties>
</file>