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1" r:id="rId2"/>
  </p:sldMasterIdLst>
  <p:notesMasterIdLst>
    <p:notesMasterId r:id="rId10"/>
  </p:notesMasterIdLst>
  <p:handoutMasterIdLst>
    <p:handoutMasterId r:id="rId11"/>
  </p:handoutMasterIdLst>
  <p:sldIdLst>
    <p:sldId id="320" r:id="rId3"/>
    <p:sldId id="399" r:id="rId4"/>
    <p:sldId id="321" r:id="rId5"/>
    <p:sldId id="618" r:id="rId6"/>
    <p:sldId id="664" r:id="rId7"/>
    <p:sldId id="657" r:id="rId8"/>
    <p:sldId id="64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27" autoAdjust="0"/>
    <p:restoredTop sz="94796"/>
  </p:normalViewPr>
  <p:slideViewPr>
    <p:cSldViewPr snapToGrid="0">
      <p:cViewPr varScale="1">
        <p:scale>
          <a:sx n="125" d="100"/>
          <a:sy n="125" d="100"/>
        </p:scale>
        <p:origin x="18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84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E572DAB-8DC5-4324-8856-0584391A132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583BBA-A931-4D6C-97E9-74CBD1CE3E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DC6D1B-4345-46E7-9010-D9224A36AE12}" type="datetimeFigureOut">
              <a:rPr lang="fi-FI" smtClean="0"/>
              <a:t>14.11.2023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035F9A-55B9-44C7-86E3-6DD36F3B7E9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DD1FEC-AEFB-464E-A0A6-11D7D82B288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A8851-CA73-41F1-9945-7FF0FFC9170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41644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4D6E96-EBA1-43C5-911B-5619A88F997D}" type="datetimeFigureOut">
              <a:rPr lang="fi-FI" smtClean="0"/>
              <a:t>14.11.2023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7065DA-DF5C-466F-A4D9-656A8E53E5A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8188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4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C40684C8-78D3-4393-8B5A-0973BCB0AFEC}" type="slidenum">
              <a:rPr lang="en-GB" altLang="fi-FI" smtClean="0">
                <a:ea typeface="Arial Unicode MS" panose="020B0604020202020204" pitchFamily="34" charset="-128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1</a:t>
            </a:fld>
            <a:endParaRPr lang="en-GB" altLang="fi-FI">
              <a:ea typeface="Arial Unicode MS" panose="020B0604020202020204" pitchFamily="34" charset="-128"/>
            </a:endParaRPr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3A3A3A"/>
              </a:buClr>
              <a:buFont typeface="Calibri" panose="020F0502020204030204" pitchFamily="34" charset="0"/>
              <a:buNone/>
            </a:pPr>
            <a:endParaRPr lang="fi-FI" altLang="fi-FI" sz="180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59413" cy="40878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 altLang="fi-FI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7620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4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C40684C8-78D3-4393-8B5A-0973BCB0AFEC}" type="slidenum">
              <a:rPr lang="en-GB" altLang="fi-FI" smtClean="0">
                <a:ea typeface="Arial Unicode MS" panose="020B0604020202020204" pitchFamily="34" charset="-128"/>
              </a:rPr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2</a:t>
            </a:fld>
            <a:endParaRPr lang="en-GB" altLang="fi-FI">
              <a:ea typeface="Arial Unicode MS" panose="020B0604020202020204" pitchFamily="34" charset="-128"/>
            </a:endParaRPr>
          </a:p>
        </p:txBody>
      </p:sp>
      <p:sp>
        <p:nvSpPr>
          <p:cNvPr id="6147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3A3A3A"/>
              </a:buClr>
              <a:buFont typeface="Calibri" panose="020F0502020204030204" pitchFamily="34" charset="0"/>
              <a:buNone/>
            </a:pPr>
            <a:endParaRPr lang="fi-FI" altLang="fi-FI" sz="180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59413" cy="40878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 altLang="fi-FI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3976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1A7DF54-8C58-498B-9149-5CD299849E9F}" type="slidenum">
              <a:rPr lang="en-GB" altLang="fi-FI"/>
              <a:pPr/>
              <a:t>3</a:t>
            </a:fld>
            <a:endParaRPr lang="en-GB" altLang="fi-FI"/>
          </a:p>
        </p:txBody>
      </p:sp>
      <p:sp>
        <p:nvSpPr>
          <p:cNvPr id="8396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/>
          </a:p>
        </p:txBody>
      </p:sp>
      <p:sp>
        <p:nvSpPr>
          <p:cNvPr id="839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0525" cy="40989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8306798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1A7DF54-8C58-498B-9149-5CD299849E9F}" type="slidenum">
              <a:rPr lang="en-GB" altLang="fi-FI"/>
              <a:pPr/>
              <a:t>4</a:t>
            </a:fld>
            <a:endParaRPr lang="en-GB" altLang="fi-FI"/>
          </a:p>
        </p:txBody>
      </p:sp>
      <p:sp>
        <p:nvSpPr>
          <p:cNvPr id="8396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/>
          </a:p>
        </p:txBody>
      </p:sp>
      <p:sp>
        <p:nvSpPr>
          <p:cNvPr id="839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0525" cy="40989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87555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1A7DF54-8C58-498B-9149-5CD299849E9F}" type="slidenum">
              <a:rPr lang="en-GB" altLang="fi-FI"/>
              <a:pPr/>
              <a:t>5</a:t>
            </a:fld>
            <a:endParaRPr lang="en-GB" altLang="fi-FI"/>
          </a:p>
        </p:txBody>
      </p:sp>
      <p:sp>
        <p:nvSpPr>
          <p:cNvPr id="8396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/>
          </a:p>
        </p:txBody>
      </p:sp>
      <p:sp>
        <p:nvSpPr>
          <p:cNvPr id="839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70525" cy="40989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28598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4"/>
          <p:cNvSpPr>
            <a:spLocks noGrp="1" noChangeArrowheads="1"/>
          </p:cNvSpPr>
          <p:nvPr>
            <p:ph type="sldNum" sz="quarter"/>
          </p:nvPr>
        </p:nvSpPr>
        <p:spPr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buClr>
                <a:srgbClr val="000000"/>
              </a:buClr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fld id="{492AB75F-C35A-4C45-8228-F281B02EFDD4}" type="slidenum">
              <a:rPr lang="en-GB" smtClean="0">
                <a:ea typeface="Arial Unicode MS" panose="020B0604020202020204" pitchFamily="34" charset="-128"/>
              </a:rPr>
              <a:pPr eaLnBrk="1" hangingPunct="1">
                <a:spcBef>
                  <a:spcPct val="0"/>
                </a:spcBef>
                <a:buFont typeface="Wingdings" panose="05000000000000000000" pitchFamily="2" charset="2"/>
                <a:buNone/>
                <a:defRPr/>
              </a:pPr>
              <a:t>6</a:t>
            </a:fld>
            <a:endParaRPr lang="en-GB">
              <a:ea typeface="Arial Unicode MS" panose="020B0604020202020204" pitchFamily="34" charset="-128"/>
            </a:endParaRPr>
          </a:p>
        </p:txBody>
      </p:sp>
      <p:sp>
        <p:nvSpPr>
          <p:cNvPr id="16387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187396" name="Rectangle 3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lIns="91432" tIns="45716" rIns="91432" bIns="45716"/>
          <a:lstStyle/>
          <a:p>
            <a:pPr defTabSz="914400">
              <a:buFont typeface="Times New Roman" charset="0"/>
              <a:buNone/>
              <a:defRPr/>
            </a:pPr>
            <a:endParaRPr lang="fi-FI">
              <a:latin typeface="Times New Roman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12070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2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82638" algn="l"/>
                <a:tab pos="1566863" algn="l"/>
                <a:tab pos="2351088" algn="l"/>
                <a:tab pos="3135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82638" algn="l"/>
                <a:tab pos="1566863" algn="l"/>
                <a:tab pos="2351088" algn="l"/>
                <a:tab pos="3135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82638" algn="l"/>
                <a:tab pos="1566863" algn="l"/>
                <a:tab pos="2351088" algn="l"/>
                <a:tab pos="3135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82638" algn="l"/>
                <a:tab pos="1566863" algn="l"/>
                <a:tab pos="2351088" algn="l"/>
                <a:tab pos="3135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82638" algn="l"/>
                <a:tab pos="1566863" algn="l"/>
                <a:tab pos="2351088" algn="l"/>
                <a:tab pos="3135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82638" algn="l"/>
                <a:tab pos="1566863" algn="l"/>
                <a:tab pos="2351088" algn="l"/>
                <a:tab pos="3135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82638" algn="l"/>
                <a:tab pos="1566863" algn="l"/>
                <a:tab pos="2351088" algn="l"/>
                <a:tab pos="3135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82638" algn="l"/>
                <a:tab pos="1566863" algn="l"/>
                <a:tab pos="2351088" algn="l"/>
                <a:tab pos="3135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82638" algn="l"/>
                <a:tab pos="1566863" algn="l"/>
                <a:tab pos="2351088" algn="l"/>
                <a:tab pos="313531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SzPct val="45000"/>
              <a:buFont typeface="Wingdings" panose="05000000000000000000" pitchFamily="2" charset="2"/>
              <a:buNone/>
            </a:pPr>
            <a:fld id="{1E563F0C-FCD4-4455-9A82-C47C8376ADF3}" type="slidenum">
              <a:rPr lang="en-GB" altLang="fi-FI" sz="1300"/>
              <a:pPr>
                <a:spcBef>
                  <a:spcPct val="0"/>
                </a:spcBef>
                <a:buSzPct val="45000"/>
                <a:buFont typeface="Wingdings" panose="05000000000000000000" pitchFamily="2" charset="2"/>
                <a:buNone/>
              </a:pPr>
              <a:t>7</a:t>
            </a:fld>
            <a:endParaRPr lang="en-GB" altLang="fi-FI" sz="1300"/>
          </a:p>
        </p:txBody>
      </p:sp>
      <p:sp>
        <p:nvSpPr>
          <p:cNvPr id="51203" name="Text Box 1"/>
          <p:cNvSpPr txBox="1">
            <a:spLocks noChangeArrowheads="1"/>
          </p:cNvSpPr>
          <p:nvPr/>
        </p:nvSpPr>
        <p:spPr bwMode="auto">
          <a:xfrm>
            <a:off x="1182688" y="768350"/>
            <a:ext cx="4733925" cy="3836988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9048" tIns="49524" rIns="99048" bIns="49524" anchor="ctr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3A3A3A"/>
              </a:buClr>
              <a:buFont typeface="Calibri" panose="020F0502020204030204" pitchFamily="34" charset="0"/>
              <a:buNone/>
            </a:pPr>
            <a:endParaRPr lang="fi-FI" altLang="fi-FI" sz="180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body"/>
          </p:nvPr>
        </p:nvSpPr>
        <p:spPr>
          <a:xfrm>
            <a:off x="709613" y="4860925"/>
            <a:ext cx="5654675" cy="45799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i-FI" altLang="fi-FI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217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216" y="6350064"/>
            <a:ext cx="2539682" cy="50793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11/14/23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216" y="6350064"/>
            <a:ext cx="2539682" cy="50793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11/14/23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873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E51-DF0F-42BF-B377-41ACF3C20D41}" type="datetimeFigureOut">
              <a:rPr lang="fi-FI" smtClean="0"/>
              <a:t>14.11.2023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499525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E51-DF0F-42BF-B377-41ACF3C20D41}" type="datetimeFigureOut">
              <a:rPr lang="fi-FI" smtClean="0"/>
              <a:t>14.11.2023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80567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E51-DF0F-42BF-B377-41ACF3C20D41}" type="datetimeFigureOut">
              <a:rPr lang="fi-FI" smtClean="0"/>
              <a:t>14.11.2023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1937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E51-DF0F-42BF-B377-41ACF3C20D41}" type="datetimeFigureOut">
              <a:rPr lang="fi-FI" smtClean="0"/>
              <a:t>14.11.2023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67412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E51-DF0F-42BF-B377-41ACF3C20D41}" type="datetimeFigureOut">
              <a:rPr lang="fi-FI" smtClean="0"/>
              <a:t>14.11.2023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45479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E51-DF0F-42BF-B377-41ACF3C20D41}" type="datetimeFigureOut">
              <a:rPr lang="fi-FI" smtClean="0"/>
              <a:t>14.11.2023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71149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E51-DF0F-42BF-B377-41ACF3C20D41}" type="datetimeFigureOut">
              <a:rPr lang="fi-FI" smtClean="0"/>
              <a:t>14.11.2023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8374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216" y="6350064"/>
            <a:ext cx="2539682" cy="50793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E51-DF0F-42BF-B377-41ACF3C20D41}" type="datetimeFigureOut">
              <a:rPr lang="fi-FI" smtClean="0"/>
              <a:t>14.11.2023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85520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E51-DF0F-42BF-B377-41ACF3C20D41}" type="datetimeFigureOut">
              <a:rPr lang="fi-FI" smtClean="0"/>
              <a:t>14.11.2023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32619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E51-DF0F-42BF-B377-41ACF3C20D41}" type="datetimeFigureOut">
              <a:rPr lang="fi-FI" smtClean="0"/>
              <a:t>14.11.2023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47404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F2E51-DF0F-42BF-B377-41ACF3C20D41}" type="datetimeFigureOut">
              <a:rPr lang="fi-FI" smtClean="0"/>
              <a:t>14.11.2023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1848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11/14/23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216" y="6374556"/>
            <a:ext cx="2539682" cy="507936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11/14/23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11/14/23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11/14/23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216" y="6366392"/>
            <a:ext cx="2539682" cy="50793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216" y="6350064"/>
            <a:ext cx="2539682" cy="50793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11/14/23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216" y="6350064"/>
            <a:ext cx="2539682" cy="50793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11/14/23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2216" y="6350064"/>
            <a:ext cx="2539682" cy="507936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F2E51-DF0F-42BF-B377-41ACF3C20D41}" type="datetimeFigureOut">
              <a:rPr lang="fi-FI" smtClean="0"/>
              <a:t>14.11.2023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8EC73-DF20-4E89-AB31-DC9540332F7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1327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2995613" y="3084513"/>
            <a:ext cx="6958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3A3A3A"/>
              </a:buClr>
              <a:buSzPct val="100000"/>
              <a:buFont typeface="Calibri" panose="020F0502020204030204" pitchFamily="34" charset="0"/>
              <a:buBlip>
                <a:blip r:embed="rId3"/>
              </a:buBlip>
              <a:defRPr sz="32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7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Calibri" panose="020F0502020204030204" pitchFamily="34" charset="0"/>
              <a:buNone/>
            </a:pPr>
            <a:endParaRPr lang="fi-FI" altLang="fi-FI" sz="1800">
              <a:solidFill>
                <a:schemeClr val="tx1"/>
              </a:solidFill>
            </a:endParaRP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3033714" y="3643314"/>
            <a:ext cx="7285943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3A3A3A"/>
              </a:buClr>
              <a:buSzPct val="100000"/>
              <a:buFont typeface="Calibri" panose="020F0502020204030204" pitchFamily="34" charset="0"/>
              <a:buBlip>
                <a:blip r:embed="rId3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7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fi-FI" sz="4000" dirty="0">
                <a:solidFill>
                  <a:schemeClr val="tx1"/>
                </a:solidFill>
              </a:rPr>
              <a:t>Internet </a:t>
            </a:r>
            <a:r>
              <a:rPr lang="fi-FI" sz="4000" dirty="0" err="1">
                <a:solidFill>
                  <a:schemeClr val="tx1"/>
                </a:solidFill>
              </a:rPr>
              <a:t>marketing</a:t>
            </a:r>
            <a:endParaRPr lang="en-GB" altLang="fi-FI" sz="40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869694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2995613" y="3084513"/>
            <a:ext cx="6958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ts val="800"/>
              </a:spcBef>
              <a:buClr>
                <a:srgbClr val="3A3A3A"/>
              </a:buClr>
              <a:buSzPct val="100000"/>
              <a:buFont typeface="Calibri" panose="020F0502020204030204" pitchFamily="34" charset="0"/>
              <a:buBlip>
                <a:blip r:embed="rId3"/>
              </a:buBlip>
              <a:defRPr sz="32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7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•"/>
              <a:defRPr sz="24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 typeface="Calibri" panose="020F0502020204030204" pitchFamily="34" charset="0"/>
              <a:buNone/>
            </a:pPr>
            <a:endParaRPr lang="fi-FI" altLang="fi-FI" sz="1800">
              <a:solidFill>
                <a:schemeClr val="tx1"/>
              </a:solidFill>
            </a:endParaRP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1833154" y="3541713"/>
            <a:ext cx="8525691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ctr"/>
          <a:lstStyle>
            <a:lvl1pPr>
              <a:spcBef>
                <a:spcPts val="800"/>
              </a:spcBef>
              <a:buClr>
                <a:srgbClr val="3A3A3A"/>
              </a:buClr>
              <a:buSzPct val="100000"/>
              <a:buFont typeface="Calibri" panose="020F0502020204030204" pitchFamily="34" charset="0"/>
              <a:buBlip>
                <a:blip r:embed="rId3"/>
              </a:buBlip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ts val="7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ts val="6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–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ts val="500"/>
              </a:spcBef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3A3A3A"/>
              </a:buClr>
              <a:buSzPct val="100000"/>
              <a:buFont typeface="Arial" panose="020B0604020202020204" pitchFamily="34" charset="0"/>
              <a:buChar char="»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3A3A3A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GB" altLang="fi-FI" sz="5400" dirty="0">
                <a:solidFill>
                  <a:schemeClr val="tx1"/>
                </a:solidFill>
                <a:latin typeface="+mj-lt"/>
              </a:rPr>
              <a:t>Get the slides and other material</a:t>
            </a:r>
          </a:p>
          <a:p>
            <a:pPr>
              <a:spcBef>
                <a:spcPct val="0"/>
              </a:spcBef>
              <a:buNone/>
            </a:pPr>
            <a:r>
              <a:rPr lang="en-GB" altLang="fi-FI" sz="4000" dirty="0" err="1">
                <a:solidFill>
                  <a:schemeClr val="tx1"/>
                </a:solidFill>
              </a:rPr>
              <a:t>www.ilkkakauppinen.com</a:t>
            </a:r>
            <a:r>
              <a:rPr lang="en-GB" altLang="fi-FI" sz="4000" dirty="0">
                <a:solidFill>
                  <a:schemeClr val="tx1"/>
                </a:solidFill>
              </a:rPr>
              <a:t>/</a:t>
            </a:r>
            <a:r>
              <a:rPr lang="en-GB" altLang="fi-FI" sz="4000" dirty="0" err="1">
                <a:solidFill>
                  <a:schemeClr val="tx1"/>
                </a:solidFill>
              </a:rPr>
              <a:t>mojaafrica</a:t>
            </a:r>
            <a:endParaRPr lang="en-GB" altLang="fi-FI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9664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581150" y="387533"/>
            <a:ext cx="8229600" cy="1404937"/>
          </a:xfrm>
          <a:ln/>
        </p:spPr>
        <p:txBody>
          <a:bodyPr vert="horz" lIns="91440" tIns="45720" rIns="91440" bIns="45720" rtlCol="0" anchor="ctr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fi-FI" dirty="0"/>
              <a:t>Program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1902619" y="1965689"/>
            <a:ext cx="8229600" cy="4173538"/>
          </a:xfrm>
          <a:ln/>
        </p:spPr>
        <p:txBody>
          <a:bodyPr>
            <a:normAutofit fontScale="40000" lnSpcReduction="20000"/>
          </a:bodyPr>
          <a:lstStyle/>
          <a:p>
            <a:pPr marL="742950" indent="-742950">
              <a:buSzPct val="123000"/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i-FI" altLang="fi-FI" sz="3600" dirty="0"/>
              <a:t>Basics of </a:t>
            </a:r>
            <a:r>
              <a:rPr lang="fi-FI" altLang="fi-FI" sz="3600" dirty="0" err="1"/>
              <a:t>the</a:t>
            </a:r>
            <a:r>
              <a:rPr lang="fi-FI" altLang="fi-FI" sz="3600" dirty="0"/>
              <a:t> </a:t>
            </a:r>
            <a:r>
              <a:rPr lang="fi-FI" altLang="fi-FI" sz="3600" dirty="0" err="1"/>
              <a:t>marketing</a:t>
            </a:r>
            <a:endParaRPr lang="fi-FI" altLang="fi-FI" sz="3600" dirty="0"/>
          </a:p>
          <a:p>
            <a:pPr marL="742950" indent="-742950">
              <a:buSzPct val="123000"/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i-FI" altLang="fi-FI" sz="3600" dirty="0"/>
              <a:t>Basics of </a:t>
            </a:r>
            <a:r>
              <a:rPr lang="fi-FI" altLang="fi-FI" sz="3600" dirty="0" err="1"/>
              <a:t>the</a:t>
            </a:r>
            <a:r>
              <a:rPr lang="fi-FI" altLang="fi-FI" sz="3600" dirty="0"/>
              <a:t> internet </a:t>
            </a:r>
            <a:r>
              <a:rPr lang="fi-FI" altLang="fi-FI" sz="3600" dirty="0" err="1"/>
              <a:t>marketing</a:t>
            </a:r>
            <a:endParaRPr lang="fi-FI" altLang="fi-FI" sz="3600" dirty="0"/>
          </a:p>
          <a:p>
            <a:pPr marL="742950" indent="-742950">
              <a:buSzPct val="123000"/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i-FI" altLang="fi-FI" sz="3600" dirty="0" err="1"/>
              <a:t>Website</a:t>
            </a:r>
            <a:r>
              <a:rPr lang="fi-FI" altLang="fi-FI" sz="3600" dirty="0"/>
              <a:t> </a:t>
            </a:r>
            <a:r>
              <a:rPr lang="fi-FI" altLang="fi-FI" sz="3600" dirty="0" err="1"/>
              <a:t>migration</a:t>
            </a:r>
            <a:endParaRPr lang="fi-FI" altLang="fi-FI" sz="3600" dirty="0"/>
          </a:p>
          <a:p>
            <a:pPr marL="742950" indent="-742950">
              <a:buSzPct val="123000"/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i-FI" altLang="fi-FI" sz="3600" dirty="0" err="1"/>
              <a:t>Speed</a:t>
            </a:r>
            <a:r>
              <a:rPr lang="fi-FI" altLang="fi-FI" sz="3600" dirty="0"/>
              <a:t> of </a:t>
            </a:r>
            <a:r>
              <a:rPr lang="fi-FI" altLang="fi-FI" sz="3600" dirty="0" err="1"/>
              <a:t>site</a:t>
            </a:r>
            <a:endParaRPr lang="fi-FI" altLang="fi-FI" sz="3600" dirty="0"/>
          </a:p>
          <a:p>
            <a:pPr marL="742950" indent="-742950">
              <a:buSzPct val="123000"/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i-FI" altLang="fi-FI" sz="3600" dirty="0"/>
              <a:t>SEO </a:t>
            </a:r>
            <a:r>
              <a:rPr lang="fi-FI" altLang="fi-FI" sz="3600" dirty="0" err="1"/>
              <a:t>a.k.a</a:t>
            </a:r>
            <a:r>
              <a:rPr lang="fi-FI" altLang="fi-FI" sz="3600" dirty="0"/>
              <a:t>. </a:t>
            </a:r>
            <a:r>
              <a:rPr lang="fi-FI" altLang="fi-FI" sz="3600" dirty="0" err="1"/>
              <a:t>Search</a:t>
            </a:r>
            <a:r>
              <a:rPr lang="fi-FI" altLang="fi-FI" sz="3600" dirty="0"/>
              <a:t> Engine </a:t>
            </a:r>
            <a:r>
              <a:rPr lang="fi-FI" altLang="fi-FI" sz="3600" dirty="0" err="1"/>
              <a:t>Optimatisation</a:t>
            </a:r>
            <a:endParaRPr lang="fi-FI" altLang="fi-FI" sz="3600" dirty="0"/>
          </a:p>
          <a:p>
            <a:pPr marL="742950" indent="-742950">
              <a:buSzPct val="123000"/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i-FI" altLang="fi-FI" sz="3600" dirty="0"/>
              <a:t>Building a </a:t>
            </a:r>
            <a:r>
              <a:rPr lang="fi-FI" altLang="fi-FI" sz="3600" dirty="0" err="1"/>
              <a:t>trust</a:t>
            </a:r>
            <a:endParaRPr lang="fi-FI" altLang="fi-FI" sz="3600" dirty="0"/>
          </a:p>
          <a:p>
            <a:pPr marL="742950" indent="-742950">
              <a:buSzPct val="123000"/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i-FI" altLang="fi-FI" sz="3600" dirty="0" err="1"/>
              <a:t>Pricing</a:t>
            </a:r>
            <a:endParaRPr lang="fi-FI" altLang="fi-FI" sz="3600" dirty="0"/>
          </a:p>
          <a:p>
            <a:pPr marL="742950" indent="-742950">
              <a:buSzPct val="123000"/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i-FI" altLang="fi-FI" sz="3600" dirty="0" err="1"/>
              <a:t>Social</a:t>
            </a:r>
            <a:r>
              <a:rPr lang="fi-FI" altLang="fi-FI" sz="3600" dirty="0"/>
              <a:t> media</a:t>
            </a:r>
          </a:p>
          <a:p>
            <a:pPr marL="742950" indent="-742950">
              <a:buSzPct val="123000"/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i-FI" altLang="fi-FI" sz="3600" dirty="0" err="1"/>
              <a:t>Email</a:t>
            </a:r>
            <a:r>
              <a:rPr lang="fi-FI" altLang="fi-FI" sz="3600" dirty="0"/>
              <a:t> </a:t>
            </a:r>
            <a:r>
              <a:rPr lang="fi-FI" altLang="fi-FI" sz="3600" dirty="0" err="1"/>
              <a:t>marketing</a:t>
            </a:r>
            <a:endParaRPr lang="fi-FI" altLang="fi-FI" sz="3600" dirty="0"/>
          </a:p>
          <a:p>
            <a:pPr marL="742950" indent="-742950">
              <a:buSzPct val="123000"/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i-FI" altLang="fi-FI" sz="3600" dirty="0"/>
              <a:t>Internet </a:t>
            </a:r>
            <a:r>
              <a:rPr lang="fi-FI" altLang="fi-FI" sz="3600" dirty="0" err="1"/>
              <a:t>selling</a:t>
            </a:r>
            <a:endParaRPr lang="fi-FI" altLang="fi-FI" sz="3600" dirty="0"/>
          </a:p>
          <a:p>
            <a:pPr marL="742950" indent="-742950">
              <a:buSzPct val="123000"/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i-FI" altLang="fi-FI" sz="3600" dirty="0"/>
              <a:t> </a:t>
            </a:r>
            <a:r>
              <a:rPr lang="fi-FI" altLang="fi-FI" sz="3600" dirty="0" err="1"/>
              <a:t>Traditional</a:t>
            </a:r>
            <a:r>
              <a:rPr lang="fi-FI" altLang="fi-FI" sz="3600" dirty="0"/>
              <a:t> </a:t>
            </a:r>
            <a:r>
              <a:rPr lang="fi-FI" altLang="fi-FI" sz="3600" dirty="0" err="1"/>
              <a:t>marketing</a:t>
            </a:r>
            <a:endParaRPr lang="fi-FI" altLang="fi-FI" sz="3600" dirty="0"/>
          </a:p>
          <a:p>
            <a:pPr marL="742950" indent="-742950">
              <a:buSzPct val="123000"/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i-FI" altLang="fi-FI" sz="3600" dirty="0" err="1"/>
              <a:t>Selling</a:t>
            </a:r>
            <a:r>
              <a:rPr lang="fi-FI" altLang="fi-FI" sz="3600" dirty="0"/>
              <a:t> to </a:t>
            </a:r>
            <a:r>
              <a:rPr lang="fi-FI" altLang="fi-FI" sz="3600" dirty="0" err="1"/>
              <a:t>travel</a:t>
            </a:r>
            <a:r>
              <a:rPr lang="fi-FI" altLang="fi-FI" sz="3600" dirty="0"/>
              <a:t> </a:t>
            </a:r>
            <a:r>
              <a:rPr lang="fi-FI" altLang="fi-FI" sz="3600" dirty="0" err="1"/>
              <a:t>agencies</a:t>
            </a:r>
            <a:r>
              <a:rPr lang="fi-FI" altLang="fi-FI" sz="3600" dirty="0"/>
              <a:t>, </a:t>
            </a:r>
            <a:r>
              <a:rPr lang="fi-FI" altLang="fi-FI" sz="3600" dirty="0" err="1"/>
              <a:t>work</a:t>
            </a:r>
            <a:r>
              <a:rPr lang="fi-FI" altLang="fi-FI" sz="3600" dirty="0"/>
              <a:t> </a:t>
            </a:r>
            <a:r>
              <a:rPr lang="fi-FI" altLang="fi-FI" sz="3600" dirty="0" err="1"/>
              <a:t>shops</a:t>
            </a:r>
            <a:endParaRPr lang="fi-FI" altLang="fi-FI" sz="3600" dirty="0"/>
          </a:p>
          <a:p>
            <a:pPr>
              <a:buSzPct val="123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fi-FI" sz="2800" dirty="0"/>
          </a:p>
          <a:p>
            <a:pPr>
              <a:buSzPct val="12300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fi-FI" sz="2800" dirty="0"/>
          </a:p>
        </p:txBody>
      </p:sp>
    </p:spTree>
    <p:extLst>
      <p:ext uri="{BB962C8B-B14F-4D97-AF65-F5344CB8AC3E}">
        <p14:creationId xmlns:p14="http://schemas.microsoft.com/office/powerpoint/2010/main" val="814081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581150" y="387533"/>
            <a:ext cx="8229600" cy="1404937"/>
          </a:xfrm>
          <a:ln/>
        </p:spPr>
        <p:txBody>
          <a:bodyPr vert="horz" lIns="91440" tIns="45720" rIns="91440" bIns="45720" rtlCol="0" anchor="ctr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fi-FI" dirty="0"/>
              <a:t>Today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1902619" y="1965689"/>
            <a:ext cx="8229600" cy="4173538"/>
          </a:xfrm>
          <a:ln/>
        </p:spPr>
        <p:txBody>
          <a:bodyPr>
            <a:normAutofit/>
          </a:bodyPr>
          <a:lstStyle/>
          <a:p>
            <a:pPr marL="742950" indent="-742950">
              <a:buSzPct val="123000"/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i-FI" altLang="fi-FI" sz="3600" dirty="0" err="1"/>
              <a:t>Website</a:t>
            </a:r>
            <a:r>
              <a:rPr lang="fi-FI" altLang="fi-FI" sz="3600" dirty="0"/>
              <a:t> </a:t>
            </a:r>
            <a:r>
              <a:rPr lang="fi-FI" altLang="fi-FI" sz="3600" dirty="0" err="1"/>
              <a:t>migration</a:t>
            </a:r>
            <a:endParaRPr lang="fi-FI" altLang="fi-FI" sz="3600" dirty="0"/>
          </a:p>
          <a:p>
            <a:pPr>
              <a:buSzPct val="123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fi-FI" altLang="fi-FI" sz="3600" dirty="0"/>
          </a:p>
          <a:p>
            <a:pPr>
              <a:buSzPct val="123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fi-FI" altLang="fi-FI" sz="3600" dirty="0"/>
          </a:p>
          <a:p>
            <a:pPr>
              <a:buSzPct val="123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fi-FI" altLang="fi-FI" sz="3600" dirty="0"/>
          </a:p>
          <a:p>
            <a:pPr>
              <a:buSzPct val="123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fi-FI" sz="2800" dirty="0"/>
          </a:p>
          <a:p>
            <a:pPr>
              <a:buSzPct val="12300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fi-FI" sz="2800" dirty="0"/>
          </a:p>
        </p:txBody>
      </p:sp>
    </p:spTree>
    <p:extLst>
      <p:ext uri="{BB962C8B-B14F-4D97-AF65-F5344CB8AC3E}">
        <p14:creationId xmlns:p14="http://schemas.microsoft.com/office/powerpoint/2010/main" val="36768844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581150" y="387533"/>
            <a:ext cx="8229600" cy="1404937"/>
          </a:xfrm>
          <a:ln/>
        </p:spPr>
        <p:txBody>
          <a:bodyPr vert="horz" lIns="91440" tIns="45720" rIns="91440" bIns="45720" rtlCol="0" anchor="ctr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fi-FI" dirty="0"/>
              <a:t>Website?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1902619" y="1965689"/>
            <a:ext cx="8229600" cy="4173538"/>
          </a:xfrm>
          <a:ln/>
        </p:spPr>
        <p:txBody>
          <a:bodyPr>
            <a:normAutofit fontScale="92500" lnSpcReduction="10000"/>
          </a:bodyPr>
          <a:lstStyle/>
          <a:p>
            <a:pPr marL="742950" indent="-742950">
              <a:buSzPct val="123000"/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i-FI" altLang="fi-FI" sz="3600" dirty="0" err="1"/>
              <a:t>Situation</a:t>
            </a:r>
            <a:r>
              <a:rPr lang="fi-FI" altLang="fi-FI" sz="3600" dirty="0"/>
              <a:t> </a:t>
            </a:r>
            <a:r>
              <a:rPr lang="fi-FI" altLang="fi-FI" sz="3600" dirty="0" err="1"/>
              <a:t>now</a:t>
            </a:r>
            <a:r>
              <a:rPr lang="fi-FI" altLang="fi-FI" sz="3600" dirty="0"/>
              <a:t>?</a:t>
            </a:r>
          </a:p>
          <a:p>
            <a:pPr marL="742950" indent="-742950">
              <a:buSzPct val="123000"/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i-FI" altLang="fi-FI" sz="3600" dirty="0"/>
              <a:t>New </a:t>
            </a:r>
            <a:r>
              <a:rPr lang="fi-FI" altLang="fi-FI" sz="3600" dirty="0" err="1"/>
              <a:t>hosting</a:t>
            </a:r>
            <a:endParaRPr lang="fi-FI" altLang="fi-FI" sz="3600" dirty="0"/>
          </a:p>
          <a:p>
            <a:pPr marL="742950" indent="-742950">
              <a:buSzPct val="123000"/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i-FI" altLang="fi-FI" sz="3600" dirty="0" err="1"/>
              <a:t>Backup</a:t>
            </a:r>
            <a:endParaRPr lang="fi-FI" altLang="fi-FI" sz="3600" dirty="0"/>
          </a:p>
          <a:p>
            <a:pPr marL="742950" indent="-742950">
              <a:buSzPct val="123000"/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i-FI" altLang="fi-FI" sz="3600" dirty="0" err="1"/>
              <a:t>Installation</a:t>
            </a:r>
            <a:endParaRPr lang="fi-FI" altLang="fi-FI" sz="3600" dirty="0"/>
          </a:p>
          <a:p>
            <a:pPr marL="742950" indent="-742950">
              <a:buSzPct val="123000"/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i-FI" altLang="fi-FI" sz="3600" dirty="0"/>
              <a:t>Domain, Domain </a:t>
            </a:r>
            <a:r>
              <a:rPr lang="fi-FI" altLang="fi-FI" sz="3600" dirty="0" err="1"/>
              <a:t>name</a:t>
            </a:r>
            <a:r>
              <a:rPr lang="fi-FI" altLang="fi-FI" sz="3600" dirty="0"/>
              <a:t> </a:t>
            </a:r>
            <a:r>
              <a:rPr lang="fi-FI" altLang="fi-FI" sz="3600" dirty="0" err="1"/>
              <a:t>server</a:t>
            </a:r>
            <a:endParaRPr lang="fi-FI" altLang="fi-FI" sz="3600" dirty="0"/>
          </a:p>
          <a:p>
            <a:pPr marL="742950" indent="-742950">
              <a:buSzPct val="123000"/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i-FI" altLang="fi-FI" sz="3600" dirty="0" err="1"/>
              <a:t>Emails</a:t>
            </a:r>
            <a:endParaRPr lang="fi-FI" altLang="fi-FI" sz="3600" dirty="0"/>
          </a:p>
          <a:p>
            <a:pPr marL="742950" indent="-742950">
              <a:buSzPct val="123000"/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i-FI" altLang="fi-FI" sz="3600" dirty="0"/>
              <a:t>SSL </a:t>
            </a:r>
            <a:r>
              <a:rPr lang="fi-FI" altLang="fi-FI" sz="3600" dirty="0" err="1"/>
              <a:t>certification</a:t>
            </a:r>
            <a:r>
              <a:rPr lang="fi-FI" altLang="fi-FI" sz="3600" dirty="0"/>
              <a:t> = </a:t>
            </a:r>
            <a:r>
              <a:rPr lang="fi-FI" altLang="fi-FI" sz="3600" dirty="0" err="1"/>
              <a:t>https</a:t>
            </a:r>
            <a:endParaRPr lang="en-GB" altLang="fi-FI" sz="3600" dirty="0"/>
          </a:p>
          <a:p>
            <a:pPr>
              <a:buSzPct val="123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fi-FI" altLang="fi-FI" sz="3600" dirty="0"/>
          </a:p>
          <a:p>
            <a:pPr>
              <a:buSzPct val="123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fi-FI" altLang="fi-FI" sz="3600" dirty="0"/>
          </a:p>
          <a:p>
            <a:pPr>
              <a:buSzPct val="123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fi-FI" altLang="fi-FI" sz="3600" dirty="0"/>
          </a:p>
          <a:p>
            <a:pPr>
              <a:buSzPct val="123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fi-FI" sz="2800" dirty="0"/>
          </a:p>
          <a:p>
            <a:pPr>
              <a:buSzPct val="123000"/>
              <a:buNone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fi-FI" sz="2800" dirty="0"/>
          </a:p>
        </p:txBody>
      </p:sp>
    </p:spTree>
    <p:extLst>
      <p:ext uri="{BB962C8B-B14F-4D97-AF65-F5344CB8AC3E}">
        <p14:creationId xmlns:p14="http://schemas.microsoft.com/office/powerpoint/2010/main" val="7494104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 idx="4294967295"/>
          </p:nvPr>
        </p:nvSpPr>
        <p:spPr>
          <a:xfrm>
            <a:off x="1524000" y="26035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buFont typeface="Calibri" charset="0"/>
              <a:buNone/>
              <a:defRPr/>
            </a:pPr>
            <a:r>
              <a:rPr lang="fi-FI" b="1" dirty="0">
                <a:solidFill>
                  <a:schemeClr val="tx1"/>
                </a:solidFill>
                <a:latin typeface="+mn-lt"/>
                <a:cs typeface="+mj-cs"/>
              </a:rPr>
              <a:t>Next </a:t>
            </a:r>
            <a:r>
              <a:rPr lang="fi-FI" b="1" dirty="0" err="1">
                <a:solidFill>
                  <a:schemeClr val="tx1"/>
                </a:solidFill>
                <a:latin typeface="+mn-lt"/>
                <a:cs typeface="+mj-cs"/>
              </a:rPr>
              <a:t>meeting</a:t>
            </a:r>
            <a:r>
              <a:rPr lang="fi-FI" b="1" dirty="0">
                <a:solidFill>
                  <a:schemeClr val="tx1"/>
                </a:solidFill>
                <a:latin typeface="+mn-lt"/>
                <a:cs typeface="+mj-cs"/>
              </a:rPr>
              <a:t>?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1484313"/>
            <a:ext cx="8229600" cy="4525962"/>
          </a:xfrm>
        </p:spPr>
        <p:txBody>
          <a:bodyPr>
            <a:normAutofit/>
          </a:bodyPr>
          <a:lstStyle/>
          <a:p>
            <a:pPr marL="742950" indent="-742950">
              <a:lnSpc>
                <a:spcPct val="80000"/>
              </a:lnSpc>
              <a:buFont typeface="+mj-lt"/>
              <a:buAutoNum type="arabicPeriod"/>
              <a:defRPr/>
            </a:pPr>
            <a:r>
              <a:rPr lang="fi-FI" sz="4400" dirty="0">
                <a:ea typeface="MS PGothic" pitchFamily="34" charset="-128"/>
              </a:rPr>
              <a:t>???</a:t>
            </a:r>
          </a:p>
          <a:p>
            <a:pPr marL="742950" indent="-742950">
              <a:lnSpc>
                <a:spcPct val="80000"/>
              </a:lnSpc>
              <a:buFont typeface="+mj-lt"/>
              <a:buAutoNum type="arabicPeriod"/>
              <a:defRPr/>
            </a:pPr>
            <a:endParaRPr lang="fi-FI" sz="4400" dirty="0">
              <a:ea typeface="MS PGothic" pitchFamily="34" charset="-128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fi-FI" sz="4400" dirty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9004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701801" y="34925"/>
            <a:ext cx="7021513" cy="14049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altLang="fi-FI" dirty="0"/>
              <a:t>Homework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87117" y="2063387"/>
            <a:ext cx="8229600" cy="470058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altLang="fi-FI" sz="2800" dirty="0"/>
              <a:t>???</a:t>
            </a:r>
          </a:p>
          <a:p>
            <a:pPr marL="514350" indent="-514350"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fi-FI" sz="2800" dirty="0"/>
          </a:p>
          <a:p>
            <a:pPr marL="514350" indent="-514350">
              <a:buFont typeface="+mj-lt"/>
              <a:buAutoNum type="arabicPeriod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en-GB" altLang="fi-FI" sz="2800" dirty="0"/>
          </a:p>
        </p:txBody>
      </p:sp>
    </p:spTree>
    <p:extLst>
      <p:ext uri="{BB962C8B-B14F-4D97-AF65-F5344CB8AC3E}">
        <p14:creationId xmlns:p14="http://schemas.microsoft.com/office/powerpoint/2010/main" val="6421527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</TotalTime>
  <Words>95</Words>
  <Application>Microsoft Macintosh PowerPoint</Application>
  <PresentationFormat>Laajakuva</PresentationFormat>
  <Paragraphs>43</Paragraphs>
  <Slides>7</Slides>
  <Notes>7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Corbel</vt:lpstr>
      <vt:lpstr>Times New Roman</vt:lpstr>
      <vt:lpstr>Wingdings</vt:lpstr>
      <vt:lpstr>Banded</vt:lpstr>
      <vt:lpstr>Custom Design</vt:lpstr>
      <vt:lpstr>PowerPoint-esitys</vt:lpstr>
      <vt:lpstr>PowerPoint-esitys</vt:lpstr>
      <vt:lpstr>Program</vt:lpstr>
      <vt:lpstr>Today</vt:lpstr>
      <vt:lpstr>Website?</vt:lpstr>
      <vt:lpstr>Next meeting?</vt:lpstr>
      <vt:lpstr>Homework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Ilkka Kauppinen</dc:creator>
  <cp:lastModifiedBy>Ilkka Kauppinen</cp:lastModifiedBy>
  <cp:revision>12</cp:revision>
  <dcterms:created xsi:type="dcterms:W3CDTF">2023-10-31T13:17:02Z</dcterms:created>
  <dcterms:modified xsi:type="dcterms:W3CDTF">2023-11-14T11:42:22Z</dcterms:modified>
</cp:coreProperties>
</file>