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320" r:id="rId3"/>
    <p:sldId id="399" r:id="rId4"/>
    <p:sldId id="321" r:id="rId5"/>
    <p:sldId id="618" r:id="rId6"/>
    <p:sldId id="664" r:id="rId7"/>
    <p:sldId id="657" r:id="rId8"/>
    <p:sldId id="64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7" autoAdjust="0"/>
    <p:restoredTop sz="94796"/>
  </p:normalViewPr>
  <p:slideViewPr>
    <p:cSldViewPr snapToGrid="0">
      <p:cViewPr varScale="1">
        <p:scale>
          <a:sx n="125" d="100"/>
          <a:sy n="125" d="100"/>
        </p:scale>
        <p:origin x="1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572DAB-8DC5-4324-8856-0584391A13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83BBA-A931-4D6C-97E9-74CBD1CE3E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C6D1B-4345-46E7-9010-D9224A36AE1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35F9A-55B9-44C7-86E3-6DD36F3B7E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D1FEC-AEFB-464E-A0A6-11D7D82B28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A8851-CA73-41F1-9945-7FF0FFC91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1644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D6E96-EBA1-43C5-911B-5619A88F997D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065DA-DF5C-466F-A4D9-656A8E53E5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18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62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97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A7DF54-8C58-498B-9149-5CD299849E9F}" type="slidenum">
              <a:rPr lang="en-GB" altLang="fi-FI"/>
              <a:pPr/>
              <a:t>3</a:t>
            </a:fld>
            <a:endParaRPr lang="en-GB" altLang="fi-FI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39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3067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A7DF54-8C58-498B-9149-5CD299849E9F}" type="slidenum">
              <a:rPr lang="en-GB" altLang="fi-FI"/>
              <a:pPr/>
              <a:t>4</a:t>
            </a:fld>
            <a:endParaRPr lang="en-GB" altLang="fi-FI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39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7555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A7DF54-8C58-498B-9149-5CD299849E9F}" type="slidenum">
              <a:rPr lang="en-GB" altLang="fi-FI"/>
              <a:pPr/>
              <a:t>5</a:t>
            </a:fld>
            <a:endParaRPr lang="en-GB" altLang="fi-FI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39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2859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6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207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E563F0C-FCD4-4455-9A82-C47C8376ADF3}" type="slidenum">
              <a:rPr lang="en-GB" altLang="fi-FI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GB" altLang="fi-FI" sz="1300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82688" y="768350"/>
            <a:ext cx="4733925" cy="38369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54675" cy="4579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1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73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952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056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93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741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4547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114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37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552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261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4740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84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74556"/>
            <a:ext cx="2539682" cy="50793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66392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2E51-DF0F-42BF-B377-41ACF3C20D41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32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3714" y="3643314"/>
            <a:ext cx="728594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sz="4000" dirty="0">
                <a:solidFill>
                  <a:schemeClr val="tx1"/>
                </a:solidFill>
              </a:rPr>
              <a:t>Internet </a:t>
            </a:r>
            <a:r>
              <a:rPr lang="fi-FI" sz="4000" dirty="0" err="1">
                <a:solidFill>
                  <a:schemeClr val="tx1"/>
                </a:solidFill>
              </a:rPr>
              <a:t>marketing</a:t>
            </a:r>
            <a:endParaRPr lang="en-GB" altLang="fi-FI" sz="4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6969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33154" y="3541713"/>
            <a:ext cx="852569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fi-FI" sz="5400" dirty="0">
                <a:solidFill>
                  <a:schemeClr val="tx1"/>
                </a:solidFill>
                <a:latin typeface="+mj-lt"/>
              </a:rPr>
              <a:t>Get the slides and other material</a:t>
            </a:r>
          </a:p>
          <a:p>
            <a:pPr>
              <a:spcBef>
                <a:spcPct val="0"/>
              </a:spcBef>
              <a:buNone/>
            </a:pPr>
            <a:r>
              <a:rPr lang="en-GB" altLang="fi-FI" sz="4000" dirty="0" err="1">
                <a:solidFill>
                  <a:schemeClr val="tx1"/>
                </a:solidFill>
              </a:rPr>
              <a:t>www.ilkkakauppinen.com</a:t>
            </a:r>
            <a:r>
              <a:rPr lang="en-GB" altLang="fi-FI" sz="4000" dirty="0">
                <a:solidFill>
                  <a:schemeClr val="tx1"/>
                </a:solidFill>
              </a:rPr>
              <a:t>/</a:t>
            </a:r>
            <a:r>
              <a:rPr lang="en-GB" altLang="fi-FI" sz="4000" dirty="0" err="1">
                <a:solidFill>
                  <a:schemeClr val="tx1"/>
                </a:solidFill>
              </a:rPr>
              <a:t>mojaafrica</a:t>
            </a:r>
            <a:endParaRPr lang="en-GB" altLang="fi-FI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66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81150" y="387533"/>
            <a:ext cx="8229600" cy="1404937"/>
          </a:xfrm>
          <a:ln/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Program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902619" y="1965689"/>
            <a:ext cx="8229600" cy="4173538"/>
          </a:xfrm>
          <a:ln/>
        </p:spPr>
        <p:txBody>
          <a:bodyPr>
            <a:normAutofit fontScale="40000" lnSpcReduction="20000"/>
          </a:bodyPr>
          <a:lstStyle/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Basics of </a:t>
            </a:r>
            <a:r>
              <a:rPr lang="fi-FI" altLang="fi-FI" sz="3600" dirty="0" err="1"/>
              <a:t>the</a:t>
            </a:r>
            <a:r>
              <a:rPr lang="fi-FI" altLang="fi-FI" sz="3600" dirty="0"/>
              <a:t>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Basics of </a:t>
            </a:r>
            <a:r>
              <a:rPr lang="fi-FI" altLang="fi-FI" sz="3600" dirty="0" err="1"/>
              <a:t>the</a:t>
            </a:r>
            <a:r>
              <a:rPr lang="fi-FI" altLang="fi-FI" sz="3600" dirty="0"/>
              <a:t> internet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Website</a:t>
            </a:r>
            <a:r>
              <a:rPr lang="fi-FI" altLang="fi-FI" sz="3600" dirty="0"/>
              <a:t> </a:t>
            </a:r>
            <a:r>
              <a:rPr lang="fi-FI" altLang="fi-FI" sz="3600" dirty="0" err="1"/>
              <a:t>migration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Speed</a:t>
            </a:r>
            <a:r>
              <a:rPr lang="fi-FI" altLang="fi-FI" sz="3600" dirty="0"/>
              <a:t> of </a:t>
            </a:r>
            <a:r>
              <a:rPr lang="fi-FI" altLang="fi-FI" sz="3600" dirty="0" err="1"/>
              <a:t>site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SEO </a:t>
            </a:r>
            <a:r>
              <a:rPr lang="fi-FI" altLang="fi-FI" sz="3600" dirty="0" err="1"/>
              <a:t>a.k.a</a:t>
            </a:r>
            <a:r>
              <a:rPr lang="fi-FI" altLang="fi-FI" sz="3600" dirty="0"/>
              <a:t>. </a:t>
            </a:r>
            <a:r>
              <a:rPr lang="fi-FI" altLang="fi-FI" sz="3600" dirty="0" err="1"/>
              <a:t>Search</a:t>
            </a:r>
            <a:r>
              <a:rPr lang="fi-FI" altLang="fi-FI" sz="3600" dirty="0"/>
              <a:t> Engine </a:t>
            </a:r>
            <a:r>
              <a:rPr lang="fi-FI" altLang="fi-FI" sz="3600" dirty="0" err="1"/>
              <a:t>Optimatisation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Building a </a:t>
            </a:r>
            <a:r>
              <a:rPr lang="fi-FI" altLang="fi-FI" sz="3600" dirty="0" err="1"/>
              <a:t>trust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Pricing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Social</a:t>
            </a:r>
            <a:r>
              <a:rPr lang="fi-FI" altLang="fi-FI" sz="3600" dirty="0"/>
              <a:t> media</a:t>
            </a:r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Email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Internet </a:t>
            </a:r>
            <a:r>
              <a:rPr lang="fi-FI" altLang="fi-FI" sz="3600" dirty="0" err="1"/>
              <a:t>selling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 </a:t>
            </a:r>
            <a:r>
              <a:rPr lang="fi-FI" altLang="fi-FI" sz="3600" dirty="0" err="1"/>
              <a:t>Traditional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Selling</a:t>
            </a:r>
            <a:r>
              <a:rPr lang="fi-FI" altLang="fi-FI" sz="3600" dirty="0"/>
              <a:t> to </a:t>
            </a:r>
            <a:r>
              <a:rPr lang="fi-FI" altLang="fi-FI" sz="3600" dirty="0" err="1"/>
              <a:t>travel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agencies</a:t>
            </a:r>
            <a:r>
              <a:rPr lang="fi-FI" altLang="fi-FI" sz="3600" dirty="0"/>
              <a:t>, </a:t>
            </a:r>
            <a:r>
              <a:rPr lang="fi-FI" altLang="fi-FI" sz="3600" dirty="0" err="1"/>
              <a:t>work</a:t>
            </a:r>
            <a:r>
              <a:rPr lang="fi-FI" altLang="fi-FI" sz="3600" dirty="0"/>
              <a:t> </a:t>
            </a:r>
            <a:r>
              <a:rPr lang="fi-FI" altLang="fi-FI" sz="3600" dirty="0" err="1"/>
              <a:t>shops</a:t>
            </a: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81408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81150" y="387533"/>
            <a:ext cx="8229600" cy="1404937"/>
          </a:xfrm>
          <a:ln/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Today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902619" y="1965689"/>
            <a:ext cx="8229600" cy="4173538"/>
          </a:xfrm>
          <a:ln/>
        </p:spPr>
        <p:txBody>
          <a:bodyPr>
            <a:normAutofit/>
          </a:bodyPr>
          <a:lstStyle/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Website</a:t>
            </a:r>
            <a:r>
              <a:rPr lang="fi-FI" altLang="fi-FI" sz="3600" dirty="0"/>
              <a:t> </a:t>
            </a:r>
            <a:r>
              <a:rPr lang="fi-FI" altLang="fi-FI" sz="3600" dirty="0" err="1"/>
              <a:t>migration</a:t>
            </a: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3676884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81150" y="387533"/>
            <a:ext cx="8229600" cy="1404937"/>
          </a:xfrm>
          <a:ln/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Website?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902619" y="1965689"/>
            <a:ext cx="8229600" cy="4173538"/>
          </a:xfrm>
          <a:ln/>
        </p:spPr>
        <p:txBody>
          <a:bodyPr>
            <a:normAutofit fontScale="92500" lnSpcReduction="10000"/>
          </a:bodyPr>
          <a:lstStyle/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Situation</a:t>
            </a:r>
            <a:r>
              <a:rPr lang="fi-FI" altLang="fi-FI" sz="3600" dirty="0"/>
              <a:t> </a:t>
            </a:r>
            <a:r>
              <a:rPr lang="fi-FI" altLang="fi-FI" sz="3600" dirty="0" err="1"/>
              <a:t>now</a:t>
            </a:r>
            <a:r>
              <a:rPr lang="fi-FI" altLang="fi-FI" sz="3600" dirty="0"/>
              <a:t>?</a:t>
            </a:r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New </a:t>
            </a:r>
            <a:r>
              <a:rPr lang="fi-FI" altLang="fi-FI" sz="3600" dirty="0" err="1"/>
              <a:t>hosting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Backup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Installation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Domain, Domain </a:t>
            </a:r>
            <a:r>
              <a:rPr lang="fi-FI" altLang="fi-FI" sz="3600" dirty="0" err="1"/>
              <a:t>name</a:t>
            </a:r>
            <a:r>
              <a:rPr lang="fi-FI" altLang="fi-FI" sz="3600" dirty="0"/>
              <a:t> </a:t>
            </a:r>
            <a:r>
              <a:rPr lang="fi-FI" altLang="fi-FI" sz="3600" dirty="0" err="1"/>
              <a:t>server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Emails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SSL </a:t>
            </a:r>
            <a:r>
              <a:rPr lang="fi-FI" altLang="fi-FI" sz="3600" dirty="0" err="1"/>
              <a:t>certification</a:t>
            </a:r>
            <a:r>
              <a:rPr lang="fi-FI" altLang="fi-FI" sz="3600" dirty="0"/>
              <a:t> = </a:t>
            </a:r>
            <a:r>
              <a:rPr lang="fi-FI" altLang="fi-FI" sz="3600" dirty="0" err="1"/>
              <a:t>https</a:t>
            </a:r>
            <a:endParaRPr lang="en-GB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749410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Next </a:t>
            </a:r>
            <a:r>
              <a:rPr lang="fi-FI" b="1" dirty="0" err="1">
                <a:solidFill>
                  <a:schemeClr val="tx1"/>
                </a:solidFill>
                <a:latin typeface="+mn-lt"/>
                <a:cs typeface="+mj-cs"/>
              </a:rPr>
              <a:t>meeting</a:t>
            </a: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84313"/>
            <a:ext cx="8229600" cy="4525962"/>
          </a:xfrm>
        </p:spPr>
        <p:txBody>
          <a:bodyPr>
            <a:normAutofit/>
          </a:bodyPr>
          <a:lstStyle/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???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endParaRPr lang="fi-FI" sz="4400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i-FI" sz="4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00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01801" y="34925"/>
            <a:ext cx="7021513" cy="1404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Homework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87117" y="2063387"/>
            <a:ext cx="8229600" cy="47005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sz="2800" dirty="0"/>
              <a:t>???</a:t>
            </a:r>
          </a:p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642152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95</Words>
  <Application>Microsoft Macintosh PowerPoint</Application>
  <PresentationFormat>Laajakuva</PresentationFormat>
  <Paragraphs>43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Times New Roman</vt:lpstr>
      <vt:lpstr>Wingdings</vt:lpstr>
      <vt:lpstr>Banded</vt:lpstr>
      <vt:lpstr>Custom Design</vt:lpstr>
      <vt:lpstr>PowerPoint-esitys</vt:lpstr>
      <vt:lpstr>PowerPoint-esitys</vt:lpstr>
      <vt:lpstr>Program</vt:lpstr>
      <vt:lpstr>Today</vt:lpstr>
      <vt:lpstr>Website?</vt:lpstr>
      <vt:lpstr>Next meeting?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Ilkka Kauppinen</dc:creator>
  <cp:lastModifiedBy>Ilkka Kauppinen</cp:lastModifiedBy>
  <cp:revision>12</cp:revision>
  <dcterms:created xsi:type="dcterms:W3CDTF">2023-10-31T13:17:02Z</dcterms:created>
  <dcterms:modified xsi:type="dcterms:W3CDTF">2023-11-14T11:42:22Z</dcterms:modified>
</cp:coreProperties>
</file>